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97" r:id="rId5"/>
    <p:sldId id="288" r:id="rId6"/>
    <p:sldId id="295" r:id="rId7"/>
    <p:sldId id="280" r:id="rId8"/>
    <p:sldId id="291" r:id="rId9"/>
    <p:sldId id="292" r:id="rId10"/>
    <p:sldId id="293" r:id="rId11"/>
    <p:sldId id="294" r:id="rId12"/>
    <p:sldId id="299" r:id="rId13"/>
    <p:sldId id="302" r:id="rId14"/>
    <p:sldId id="296" r:id="rId15"/>
    <p:sldId id="298" r:id="rId1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BC3"/>
    <a:srgbClr val="7F7F7F"/>
    <a:srgbClr val="F71A09"/>
    <a:srgbClr val="FF0000"/>
    <a:srgbClr val="DBDDDD"/>
    <a:srgbClr val="C30F19"/>
    <a:srgbClr val="8B0B11"/>
    <a:srgbClr val="F2A8AA"/>
    <a:srgbClr val="F4BABB"/>
    <a:srgbClr val="F9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071" autoAdjust="0"/>
  </p:normalViewPr>
  <p:slideViewPr>
    <p:cSldViewPr snapToGrid="0">
      <p:cViewPr varScale="1">
        <p:scale>
          <a:sx n="85" d="100"/>
          <a:sy n="85" d="100"/>
        </p:scale>
        <p:origin x="832" y="40"/>
      </p:cViewPr>
      <p:guideLst>
        <p:guide orient="horz" pos="2160"/>
        <p:guide pos="2880"/>
        <p:guide pos="12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675C3-956F-4264-B3F5-7F59EABC189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A8BD-7B67-4415-800A-E29A928B1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皆様はじめまして。</a:t>
            </a:r>
            <a:endParaRPr kumimoji="1" lang="en-US" altLang="ja-JP" b="1" dirty="0"/>
          </a:p>
          <a:p>
            <a:r>
              <a:rPr kumimoji="1" lang="ja-JP" altLang="en-US" b="1" dirty="0"/>
              <a:t>愛知県産業労働センター、「ウインクあいち」です。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1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最後に、ウインクあいち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つのポイントです。</a:t>
            </a:r>
            <a:endParaRPr kumimoji="1" lang="en-US" altLang="ja-JP" b="1" dirty="0"/>
          </a:p>
          <a:p>
            <a:r>
              <a:rPr kumimoji="1" lang="en-US" altLang="ja-JP" b="1" dirty="0"/>
              <a:t>1.</a:t>
            </a:r>
            <a:r>
              <a:rPr kumimoji="1" lang="ja-JP" altLang="en-US" b="1" strike="sngStrike" dirty="0"/>
              <a:t> </a:t>
            </a:r>
            <a:r>
              <a:rPr kumimoji="1" lang="ja-JP" altLang="en-US" b="1" dirty="0"/>
              <a:t>名古屋駅から徒歩５分の立地で、アクセスが良好！</a:t>
            </a:r>
            <a:endParaRPr kumimoji="1" lang="en-US" altLang="ja-JP" b="1" dirty="0"/>
          </a:p>
          <a:p>
            <a:r>
              <a:rPr kumimoji="1" lang="ja-JP" altLang="en-US" b="1" dirty="0"/>
              <a:t>　　</a:t>
            </a:r>
            <a:r>
              <a:rPr kumimoji="1" lang="ja-JP" altLang="en-US" b="1" u="none" dirty="0"/>
              <a:t>エキチカ、ホテルチカ、グルメチカ、の</a:t>
            </a:r>
            <a:r>
              <a:rPr kumimoji="1" lang="en-US" altLang="ja-JP" b="1" u="none" dirty="0"/>
              <a:t>3</a:t>
            </a:r>
            <a:r>
              <a:rPr kumimoji="1" lang="ja-JP" altLang="en-US" b="1" u="none" dirty="0"/>
              <a:t>本柱</a:t>
            </a:r>
            <a:r>
              <a:rPr kumimoji="1" lang="ja-JP" altLang="en-US" b="1" dirty="0"/>
              <a:t>です。</a:t>
            </a:r>
            <a:endParaRPr kumimoji="1" lang="en-US" altLang="ja-JP" b="1" dirty="0"/>
          </a:p>
          <a:p>
            <a:r>
              <a:rPr kumimoji="1" lang="en-US" altLang="ja-JP" b="1" dirty="0"/>
              <a:t>2.</a:t>
            </a:r>
            <a:r>
              <a:rPr kumimoji="1" lang="ja-JP" altLang="en-US" b="1" strike="sngStrike" dirty="0"/>
              <a:t> </a:t>
            </a:r>
            <a:r>
              <a:rPr kumimoji="1" lang="ja-JP" altLang="en-US" b="1" u="none" strike="noStrike" dirty="0"/>
              <a:t>それに加えて、</a:t>
            </a:r>
            <a:r>
              <a:rPr kumimoji="1" lang="en-US" altLang="ja-JP" b="1" dirty="0"/>
              <a:t>801</a:t>
            </a:r>
            <a:r>
              <a:rPr kumimoji="1" lang="ja-JP" altLang="en-US" b="1" dirty="0"/>
              <a:t>名収容の大ホールと、小ホール、展示場、会議室</a:t>
            </a:r>
            <a:r>
              <a:rPr kumimoji="1" lang="en-US" altLang="ja-JP" b="1" dirty="0"/>
              <a:t>49</a:t>
            </a:r>
            <a:r>
              <a:rPr kumimoji="1" lang="ja-JP" altLang="en-US" b="1" dirty="0"/>
              <a:t>室を備えた</a:t>
            </a:r>
            <a:endParaRPr kumimoji="1" lang="en-US" altLang="ja-JP" b="1" dirty="0"/>
          </a:p>
          <a:p>
            <a:r>
              <a:rPr kumimoji="1" lang="ja-JP" altLang="en-US" b="1" dirty="0"/>
              <a:t>　　複合施設。</a:t>
            </a:r>
            <a:r>
              <a:rPr kumimoji="1" lang="ja-JP" altLang="en-US" b="1" strike="noStrike" dirty="0"/>
              <a:t>名駅唯一の強みです。</a:t>
            </a:r>
            <a:endParaRPr kumimoji="1" lang="en-US" altLang="ja-JP" b="1" strike="noStrike" dirty="0"/>
          </a:p>
          <a:p>
            <a:r>
              <a:rPr kumimoji="1" lang="en-US" altLang="ja-JP" b="1" dirty="0"/>
              <a:t>3.</a:t>
            </a:r>
            <a:r>
              <a:rPr kumimoji="1" lang="ja-JP" altLang="en-US" b="1" strike="sngStrike" dirty="0"/>
              <a:t> </a:t>
            </a:r>
            <a:r>
              <a:rPr kumimoji="1" lang="ja-JP" altLang="en-US" b="1" u="none" strike="noStrike" dirty="0"/>
              <a:t>また</a:t>
            </a:r>
            <a:r>
              <a:rPr kumimoji="1" lang="ja-JP" altLang="en-US" b="1" dirty="0"/>
              <a:t>愛知県が発注し建設した県の施設</a:t>
            </a:r>
            <a:r>
              <a:rPr kumimoji="1" lang="ja-JP" altLang="en-US" b="1" u="none" dirty="0"/>
              <a:t>。</a:t>
            </a:r>
            <a:r>
              <a:rPr kumimoji="1" lang="ja-JP" altLang="en-US" b="1" dirty="0"/>
              <a:t>安心してご利用いただけます。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20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（締めの言葉）</a:t>
            </a:r>
            <a:endParaRPr kumimoji="1" lang="en-US" altLang="ja-JP" dirty="0"/>
          </a:p>
          <a:p>
            <a:pPr>
              <a:lnSpc>
                <a:spcPct val="140000"/>
              </a:lnSpc>
            </a:pPr>
            <a:r>
              <a:rPr lang="ja-JP" altLang="en-US" sz="1200" b="1" dirty="0"/>
              <a:t>ウインクあいちは、</a:t>
            </a:r>
            <a:endParaRPr lang="en-US" altLang="ja-JP" sz="1200" b="1" dirty="0"/>
          </a:p>
          <a:p>
            <a:pPr>
              <a:lnSpc>
                <a:spcPct val="140000"/>
              </a:lnSpc>
            </a:pPr>
            <a:r>
              <a:rPr lang="ja-JP" altLang="en-US" sz="1200" b="1" dirty="0"/>
              <a:t>主催者様、利用者様に快適な空間を提供できるよう</a:t>
            </a:r>
          </a:p>
          <a:p>
            <a:pPr>
              <a:lnSpc>
                <a:spcPct val="140000"/>
              </a:lnSpc>
            </a:pPr>
            <a:r>
              <a:rPr lang="ja-JP" altLang="en-US" sz="1200" b="1" dirty="0"/>
              <a:t>努めてまいります。</a:t>
            </a:r>
            <a:endParaRPr lang="en-US" altLang="ja-JP" sz="12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41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以上、「ありがとうございます！」ウインクあいちでした。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第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部は、赤いポスター</a:t>
            </a:r>
            <a:r>
              <a:rPr kumimoji="1" lang="ja-JP" altLang="en-US" b="1" u="none" strike="noStrike" dirty="0"/>
              <a:t>を</a:t>
            </a:r>
            <a:r>
              <a:rPr kumimoji="1" lang="ja-JP" altLang="en-US" b="1" dirty="0"/>
              <a:t>目印</a:t>
            </a:r>
            <a:r>
              <a:rPr kumimoji="1" lang="ja-JP" altLang="en-US" b="1" u="none" strike="noStrike" dirty="0"/>
              <a:t>に、ぜひお越しくださいませ！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72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ウインクあいちは、</a:t>
            </a:r>
            <a:r>
              <a:rPr kumimoji="1" lang="en-US" altLang="ja-JP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JR</a:t>
            </a:r>
            <a:r>
              <a:rPr kumimoji="1" lang="ja-JP" altLang="en-US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名古屋駅から徒歩</a:t>
            </a:r>
            <a:r>
              <a:rPr kumimoji="1" lang="en-US" altLang="ja-JP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5</a:t>
            </a:r>
            <a:r>
              <a:rPr kumimoji="1" lang="ja-JP" altLang="en-US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分に立地する</a:t>
            </a:r>
            <a:r>
              <a:rPr kumimoji="1" lang="en-US" altLang="ja-JP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MICE</a:t>
            </a:r>
            <a:r>
              <a:rPr kumimoji="1" lang="ja-JP" altLang="en-US" sz="1200" b="1" spc="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effectLst/>
                <a:latin typeface="+mn-ea"/>
              </a:rPr>
              <a:t>施設でございます。</a:t>
            </a:r>
            <a:endParaRPr lang="ja-JP" altLang="en-US" sz="1200" spc="0" dirty="0">
              <a:gradFill>
                <a:gsLst>
                  <a:gs pos="53000">
                    <a:srgbClr val="9B2724"/>
                  </a:gs>
                  <a:gs pos="50000">
                    <a:srgbClr val="C00000"/>
                  </a:gs>
                </a:gsLst>
                <a:lin ang="5400000" scaled="0"/>
              </a:gra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45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ウインクあいち最大のメリットは、</a:t>
            </a:r>
            <a:endParaRPr kumimoji="1" lang="en-US" altLang="ja-JP" b="1" dirty="0"/>
          </a:p>
          <a:p>
            <a:r>
              <a:rPr kumimoji="1" lang="en-US" altLang="ja-JP" b="1" dirty="0"/>
              <a:t>JR</a:t>
            </a:r>
            <a:r>
              <a:rPr kumimoji="1" lang="ja-JP" altLang="en-US" b="1" dirty="0"/>
              <a:t>名古屋駅から、徒歩５分という</a:t>
            </a:r>
            <a:endParaRPr kumimoji="1" lang="en-US" altLang="ja-JP" b="1" dirty="0"/>
          </a:p>
          <a:p>
            <a:r>
              <a:rPr kumimoji="1" lang="ja-JP" altLang="en-US" b="1" dirty="0"/>
              <a:t>「駅近・アクセスの良さ」で</a:t>
            </a:r>
            <a:r>
              <a:rPr kumimoji="1" lang="ja-JP" altLang="en-US" b="1" u="none" baseline="0" dirty="0">
                <a:solidFill>
                  <a:srgbClr val="FF0000"/>
                </a:solidFill>
              </a:rPr>
              <a:t>ございます</a:t>
            </a:r>
            <a:r>
              <a:rPr kumimoji="1" lang="ja-JP" altLang="en-US" b="1" dirty="0">
                <a:highlight>
                  <a:srgbClr val="FF0000"/>
                </a:highlight>
              </a:rPr>
              <a:t>。</a:t>
            </a:r>
            <a:endParaRPr kumimoji="1" lang="ja-JP" altLang="en-US" dirty="0">
              <a:highlight>
                <a:srgbClr val="FF0000"/>
              </a:highligh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8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55A06-4092-9476-79F5-EE23300F7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8EA1684-24EE-D4ED-A783-A401186AE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3D3FEA-28D8-AE9F-341F-A3BFFCD17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では、ウインクあいちの施設をご紹介します。</a:t>
            </a:r>
            <a:endParaRPr kumimoji="1" lang="en-US" altLang="ja-JP" b="1" dirty="0"/>
          </a:p>
          <a:p>
            <a:r>
              <a:rPr kumimoji="1" lang="ja-JP" altLang="en-US" b="1" dirty="0"/>
              <a:t>当館はこのような構成で、運営しております。</a:t>
            </a:r>
          </a:p>
          <a:p>
            <a:r>
              <a:rPr kumimoji="1" lang="ja-JP" altLang="en-US" b="1" dirty="0"/>
              <a:t>ピンク色の部分</a:t>
            </a:r>
            <a:r>
              <a:rPr kumimoji="1" lang="ja-JP" altLang="en-US" b="1" u="none" dirty="0"/>
              <a:t>が</a:t>
            </a:r>
            <a:r>
              <a:rPr kumimoji="1" lang="ja-JP" altLang="en-US" b="1" dirty="0"/>
              <a:t>貸館エリアとなっております。</a:t>
            </a: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363456-143A-5028-0416-8485491FC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8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大ホールは</a:t>
            </a:r>
            <a:r>
              <a:rPr kumimoji="1" lang="en-US" altLang="ja-JP" b="1" dirty="0"/>
              <a:t>801</a:t>
            </a:r>
            <a:r>
              <a:rPr kumimoji="1" lang="ja-JP" altLang="en-US" b="1" dirty="0"/>
              <a:t>名収容可能です。</a:t>
            </a:r>
            <a:endParaRPr kumimoji="1" lang="en-US" altLang="ja-JP" b="1" dirty="0"/>
          </a:p>
          <a:p>
            <a:r>
              <a:rPr kumimoji="1" lang="ja-JP" altLang="en-US" b="1" dirty="0"/>
              <a:t>名古屋駅近くでこの規模のホールを持っているのが、ウィンクあいちの強みです。</a:t>
            </a:r>
            <a:endParaRPr kumimoji="1" lang="en-US" altLang="ja-JP" b="1" dirty="0"/>
          </a:p>
          <a:p>
            <a:r>
              <a:rPr kumimoji="1" lang="ja-JP" altLang="en-US" b="1" dirty="0"/>
              <a:t>学会・講演会をはじめ、ご覧のような催事で利用いただけます。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1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小ホールは、</a:t>
            </a:r>
            <a:r>
              <a:rPr kumimoji="1" lang="en-US" altLang="ja-JP" b="1" dirty="0"/>
              <a:t>300</a:t>
            </a:r>
            <a:r>
              <a:rPr kumimoji="1" lang="ja-JP" altLang="en-US" b="1" dirty="0"/>
              <a:t>名収容可能な部屋が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つございます。</a:t>
            </a: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/>
              <a:t>図のように、部屋が横並びになっておりますので、</a:t>
            </a: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/>
              <a:t>例えば小ホール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で学会を開催後、</a:t>
            </a: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/>
              <a:t>ホール２に移動して懇親会を行う、といったプランもございます。</a:t>
            </a:r>
            <a:endParaRPr kumimoji="1" lang="en-US" altLang="ja-JP" b="1" dirty="0"/>
          </a:p>
          <a:p>
            <a:r>
              <a:rPr kumimoji="1" lang="ja-JP" altLang="en-US" b="1" dirty="0"/>
              <a:t>懇親会場として周辺ホテルをご利用頂くことも可能です。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18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展示場も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フロアございます。</a:t>
            </a:r>
            <a:endParaRPr kumimoji="1" lang="en-US" altLang="ja-JP" b="1" dirty="0"/>
          </a:p>
          <a:p>
            <a:r>
              <a:rPr kumimoji="1" lang="ja-JP" altLang="en-US" b="1" dirty="0"/>
              <a:t>学会のパネル展示や企業展示などを実施いただけます。</a:t>
            </a: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8F</a:t>
            </a:r>
            <a:r>
              <a:rPr kumimoji="1" lang="ja-JP" altLang="en-US" b="1" dirty="0"/>
              <a:t>展示室までは大型の搬入専用エレベーターが直結</a:t>
            </a:r>
            <a:r>
              <a:rPr kumimoji="1" lang="ja-JP" altLang="en-US" b="1" u="none" dirty="0"/>
              <a:t>。</a:t>
            </a:r>
            <a:endParaRPr kumimoji="1" lang="en-US" altLang="ja-JP" b="1" u="none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/>
              <a:t>搬入導線も非常にスムーズです。</a:t>
            </a:r>
          </a:p>
          <a:p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13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/>
              <a:t>会議室は、様々な大きさの部屋を</a:t>
            </a:r>
            <a:r>
              <a:rPr kumimoji="1" lang="en-US" altLang="ja-JP" b="1" dirty="0"/>
              <a:t>49</a:t>
            </a:r>
            <a:r>
              <a:rPr kumimoji="1" lang="ja-JP" altLang="en-US" b="1" dirty="0"/>
              <a:t>室ご用意しております。</a:t>
            </a: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/>
              <a:t>13F</a:t>
            </a:r>
            <a:r>
              <a:rPr lang="ja-JP" altLang="en-US" b="1" dirty="0"/>
              <a:t>は特別会議室</a:t>
            </a:r>
            <a:r>
              <a:rPr lang="ja-JP" altLang="en-US" b="1" u="none" strike="noStrike" dirty="0"/>
              <a:t>で、</a:t>
            </a:r>
            <a:r>
              <a:rPr lang="ja-JP" altLang="en-US" b="1" dirty="0"/>
              <a:t>キーレスエントリー</a:t>
            </a:r>
            <a:r>
              <a:rPr lang="ja-JP" altLang="en-US" b="1" u="none" strike="noStrike" dirty="0"/>
              <a:t>を導入いたしました</a:t>
            </a:r>
            <a:r>
              <a:rPr lang="ja-JP" altLang="en-US" b="1" dirty="0"/>
              <a:t>。</a:t>
            </a: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50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名古屋駅が近い為、周辺にも飲食店がたくさんございますが</a:t>
            </a:r>
            <a:endParaRPr kumimoji="1" lang="en-US" altLang="ja-JP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/>
              <a:t>館内にも</a:t>
            </a:r>
            <a:r>
              <a:rPr lang="ja-JP" altLang="en-US" sz="1200" b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ございます</a:t>
            </a: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。</a:t>
            </a:r>
            <a:endParaRPr kumimoji="1" lang="ja-JP" altLang="en-US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駐車場も直結で地下に</a:t>
            </a:r>
            <a:r>
              <a:rPr kumimoji="1" lang="en-US" altLang="ja-JP" b="1" dirty="0"/>
              <a:t>123</a:t>
            </a:r>
            <a:r>
              <a:rPr kumimoji="1" lang="ja-JP" altLang="en-US" b="1" strike="noStrike" dirty="0"/>
              <a:t>台</a:t>
            </a:r>
            <a:r>
              <a:rPr kumimoji="1" lang="ja-JP" altLang="en-US" b="1" u="none" strike="noStrike" dirty="0"/>
              <a:t>。</a:t>
            </a:r>
            <a:endParaRPr kumimoji="1" lang="en-US" altLang="ja-JP" b="1" u="none" strike="sngStrike" dirty="0"/>
          </a:p>
          <a:p>
            <a:r>
              <a:rPr kumimoji="1" lang="ja-JP" altLang="en-US" b="1" dirty="0"/>
              <a:t>お車でお越し頂く際も</a:t>
            </a:r>
            <a:r>
              <a:rPr kumimoji="1" lang="ja-JP" altLang="en-US" b="1" u="none" strike="noStrike" dirty="0"/>
              <a:t>便利</a:t>
            </a:r>
            <a:r>
              <a:rPr kumimoji="1" lang="ja-JP" altLang="en-US" b="1" dirty="0"/>
              <a:t>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7A8BD-7B67-4415-800A-E29A928B111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1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4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60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08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90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3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54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8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71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30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5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7430-4B54-45AF-8223-C3FBF7010145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73D6-FA2C-45AE-95F3-44E52C3D6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5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1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3DD0C3F5-8A66-6DAE-C5B7-CBC170CD2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9100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E2016F-57CA-6E77-63F7-3C7C77F9445D}"/>
              </a:ext>
            </a:extLst>
          </p:cNvPr>
          <p:cNvSpPr txBox="1"/>
          <p:nvPr/>
        </p:nvSpPr>
        <p:spPr>
          <a:xfrm>
            <a:off x="2743200" y="5390020"/>
            <a:ext cx="608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kumimoji="1" sz="8000" b="1" spc="-500">
                <a:effectLst/>
                <a:latin typeface="Aptos Black" panose="020F0502020204030204" pitchFamily="34" charset="0"/>
              </a:defRPr>
            </a:lvl1pPr>
          </a:lstStyle>
          <a:p>
            <a:pPr algn="dist"/>
            <a:r>
              <a:rPr lang="ja-JP" altLang="en-US" sz="4000" spc="300" dirty="0">
                <a:solidFill>
                  <a:schemeClr val="bg1"/>
                </a:solidFill>
                <a:effectLst>
                  <a:glow rad="254000">
                    <a:schemeClr val="tx1">
                      <a:alpha val="50000"/>
                    </a:schemeClr>
                  </a:glow>
                </a:effectLst>
              </a:rPr>
              <a:t>愛知県産業労働</a:t>
            </a:r>
            <a:r>
              <a:rPr lang="ja-JP" altLang="en-US" sz="4000" spc="0" dirty="0">
                <a:solidFill>
                  <a:schemeClr val="bg1"/>
                </a:solidFill>
                <a:effectLst>
                  <a:glow rad="254000">
                    <a:schemeClr val="tx1">
                      <a:alpha val="50000"/>
                    </a:schemeClr>
                  </a:glow>
                </a:effectLst>
              </a:rPr>
              <a:t>センター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24EBD47-27BB-C767-4AB9-CB2E67F81E09}"/>
              </a:ext>
            </a:extLst>
          </p:cNvPr>
          <p:cNvGrpSpPr/>
          <p:nvPr/>
        </p:nvGrpSpPr>
        <p:grpSpPr>
          <a:xfrm>
            <a:off x="0" y="2227221"/>
            <a:ext cx="9143999" cy="2417350"/>
            <a:chOff x="0" y="2227221"/>
            <a:chExt cx="9143999" cy="227156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8726C36-E778-AEDF-B066-E4B9A1B294E0}"/>
                </a:ext>
              </a:extLst>
            </p:cNvPr>
            <p:cNvSpPr/>
            <p:nvPr/>
          </p:nvSpPr>
          <p:spPr>
            <a:xfrm>
              <a:off x="0" y="2227221"/>
              <a:ext cx="9143999" cy="227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91E137B-A65B-D92E-7B1D-563B3843B18E}"/>
                </a:ext>
              </a:extLst>
            </p:cNvPr>
            <p:cNvSpPr txBox="1"/>
            <p:nvPr/>
          </p:nvSpPr>
          <p:spPr>
            <a:xfrm>
              <a:off x="1156148" y="2804866"/>
              <a:ext cx="7164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0" b="1" spc="-500" dirty="0">
                  <a:ln w="25400">
                    <a:solidFill>
                      <a:schemeClr val="tx1"/>
                    </a:solidFill>
                  </a:ln>
                  <a:effectLst/>
                  <a:latin typeface="Aptos Black" panose="020F0502020204030204" pitchFamily="34" charset="0"/>
                </a:rPr>
                <a:t>ウインク </a:t>
              </a:r>
              <a:r>
                <a:rPr kumimoji="1" lang="ja-JP" altLang="en-US" sz="8000" b="1" spc="-400" dirty="0">
                  <a:ln w="25400">
                    <a:solidFill>
                      <a:schemeClr val="tx1"/>
                    </a:solidFill>
                  </a:ln>
                  <a:effectLst/>
                  <a:latin typeface="Aptos Black" panose="020F0502020204030204" pitchFamily="34" charset="0"/>
                </a:rPr>
                <a:t>あいち</a:t>
              </a:r>
            </a:p>
          </p:txBody>
        </p:sp>
      </p:grp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AAC5AFB1-AE4D-A4A5-9ABE-00973EC50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3659" y="3326837"/>
            <a:ext cx="4333178" cy="3900325"/>
          </a:xfrm>
          <a:prstGeom prst="rect">
            <a:avLst/>
          </a:prstGeom>
          <a:effectLst>
            <a:outerShdw blurRad="152400" dist="635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2EFE8BBD-CB83-B820-60FA-38F44AB7F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9780" y="697354"/>
            <a:ext cx="5664440" cy="78067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43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438"/>
    </mc:Choice>
    <mc:Fallback xmlns="">
      <p:transition advClick="0" advTm="24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81F2F31-9442-2B59-CCDA-475FE59C3939}"/>
              </a:ext>
            </a:extLst>
          </p:cNvPr>
          <p:cNvSpPr>
            <a:spLocks/>
          </p:cNvSpPr>
          <p:nvPr/>
        </p:nvSpPr>
        <p:spPr>
          <a:xfrm>
            <a:off x="0" y="1221014"/>
            <a:ext cx="9144000" cy="5636986"/>
          </a:xfrm>
          <a:prstGeom prst="rect">
            <a:avLst/>
          </a:prstGeom>
          <a:solidFill>
            <a:srgbClr val="1BBB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C53BB456-1390-F4D3-6E8E-C1793316588C}"/>
              </a:ext>
            </a:extLst>
          </p:cNvPr>
          <p:cNvGrpSpPr/>
          <p:nvPr/>
        </p:nvGrpSpPr>
        <p:grpSpPr>
          <a:xfrm>
            <a:off x="-1969457" y="480625"/>
            <a:ext cx="13362008" cy="6742066"/>
            <a:chOff x="-1969457" y="480625"/>
            <a:chExt cx="13362008" cy="6742066"/>
          </a:xfrm>
          <a:solidFill>
            <a:srgbClr val="000000">
              <a:alpha val="31000"/>
            </a:srgbClr>
          </a:solidFill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B5869C3D-6A8C-8903-58AF-395517E1028B}"/>
                </a:ext>
              </a:extLst>
            </p:cNvPr>
            <p:cNvGrpSpPr/>
            <p:nvPr/>
          </p:nvGrpSpPr>
          <p:grpSpPr>
            <a:xfrm>
              <a:off x="-799517" y="480625"/>
              <a:ext cx="12192068" cy="6742066"/>
              <a:chOff x="-799517" y="480625"/>
              <a:chExt cx="12192068" cy="6742066"/>
            </a:xfrm>
            <a:grpFill/>
          </p:grpSpPr>
          <p:pic>
            <p:nvPicPr>
              <p:cNvPr id="52" name="グラフィックス 51">
                <a:extLst>
                  <a:ext uri="{FF2B5EF4-FFF2-40B4-BE49-F238E27FC236}">
                    <a16:creationId xmlns:a16="http://schemas.microsoft.com/office/drawing/2014/main" id="{8A98F340-1442-AF1B-04BF-87532BB21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86239">
                <a:off x="6397775" y="1143901"/>
                <a:ext cx="4368864" cy="602119"/>
              </a:xfrm>
              <a:prstGeom prst="rect">
                <a:avLst/>
              </a:prstGeom>
              <a:effectLst/>
            </p:spPr>
          </p:pic>
          <p:pic>
            <p:nvPicPr>
              <p:cNvPr id="53" name="グラフィックス 52">
                <a:extLst>
                  <a:ext uri="{FF2B5EF4-FFF2-40B4-BE49-F238E27FC236}">
                    <a16:creationId xmlns:a16="http://schemas.microsoft.com/office/drawing/2014/main" id="{1020E7D7-9FE6-9D09-F4F8-9D6341984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86239">
                <a:off x="2214159" y="480625"/>
                <a:ext cx="4368864" cy="602119"/>
              </a:xfrm>
              <a:prstGeom prst="rect">
                <a:avLst/>
              </a:prstGeom>
              <a:effectLst/>
            </p:spPr>
          </p:pic>
          <p:pic>
            <p:nvPicPr>
              <p:cNvPr id="54" name="グラフィックス 53">
                <a:extLst>
                  <a:ext uri="{FF2B5EF4-FFF2-40B4-BE49-F238E27FC236}">
                    <a16:creationId xmlns:a16="http://schemas.microsoft.com/office/drawing/2014/main" id="{B9C5B4BF-A3E2-6573-431B-596628507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86239">
                <a:off x="7003848" y="4116111"/>
                <a:ext cx="4368864" cy="602119"/>
              </a:xfrm>
              <a:prstGeom prst="rect">
                <a:avLst/>
              </a:prstGeom>
              <a:effectLst/>
            </p:spPr>
          </p:pic>
          <p:pic>
            <p:nvPicPr>
              <p:cNvPr id="56" name="グラフィックス 55">
                <a:extLst>
                  <a:ext uri="{FF2B5EF4-FFF2-40B4-BE49-F238E27FC236}">
                    <a16:creationId xmlns:a16="http://schemas.microsoft.com/office/drawing/2014/main" id="{DC2D38A3-698A-497E-B4F2-FDC82E518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86239">
                <a:off x="7023687" y="6620572"/>
                <a:ext cx="4368864" cy="602119"/>
              </a:xfrm>
              <a:prstGeom prst="rect">
                <a:avLst/>
              </a:prstGeom>
              <a:effectLst/>
            </p:spPr>
          </p:pic>
          <p:pic>
            <p:nvPicPr>
              <p:cNvPr id="61" name="グラフィックス 60">
                <a:extLst>
                  <a:ext uri="{FF2B5EF4-FFF2-40B4-BE49-F238E27FC236}">
                    <a16:creationId xmlns:a16="http://schemas.microsoft.com/office/drawing/2014/main" id="{E7381D9C-1275-48EC-33BA-B8EAC6062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86239">
                <a:off x="-799517" y="6565068"/>
                <a:ext cx="4368864" cy="602119"/>
              </a:xfrm>
              <a:prstGeom prst="rect">
                <a:avLst/>
              </a:prstGeom>
              <a:effectLst/>
            </p:spPr>
          </p:pic>
        </p:grpSp>
        <p:pic>
          <p:nvPicPr>
            <p:cNvPr id="77" name="グラフィックス 76">
              <a:extLst>
                <a:ext uri="{FF2B5EF4-FFF2-40B4-BE49-F238E27FC236}">
                  <a16:creationId xmlns:a16="http://schemas.microsoft.com/office/drawing/2014/main" id="{CE0BAA16-6BF6-4653-64D4-9554B719D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86239">
              <a:off x="-1969457" y="1229909"/>
              <a:ext cx="4368864" cy="602119"/>
            </a:xfrm>
            <a:prstGeom prst="rect">
              <a:avLst/>
            </a:prstGeom>
            <a:effectLst/>
          </p:spPr>
        </p:pic>
        <p:pic>
          <p:nvPicPr>
            <p:cNvPr id="78" name="グラフィックス 77">
              <a:extLst>
                <a:ext uri="{FF2B5EF4-FFF2-40B4-BE49-F238E27FC236}">
                  <a16:creationId xmlns:a16="http://schemas.microsoft.com/office/drawing/2014/main" id="{AC01E0C3-EC23-F912-14F9-E0F99BE70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86239">
              <a:off x="-1751036" y="3549162"/>
              <a:ext cx="4368864" cy="602119"/>
            </a:xfrm>
            <a:prstGeom prst="rect">
              <a:avLst/>
            </a:prstGeom>
            <a:effectLst/>
          </p:spPr>
        </p:pic>
      </p:grpSp>
      <p:pic>
        <p:nvPicPr>
          <p:cNvPr id="39" name="図 38" descr="背景パターン&#10;&#10;自動的に生成された説明">
            <a:extLst>
              <a:ext uri="{FF2B5EF4-FFF2-40B4-BE49-F238E27FC236}">
                <a16:creationId xmlns:a16="http://schemas.microsoft.com/office/drawing/2014/main" id="{18E848F9-C41E-5932-3410-5E666D877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2594B37-856C-32F1-DA18-9AB806B26AF1}"/>
              </a:ext>
            </a:extLst>
          </p:cNvPr>
          <p:cNvSpPr/>
          <p:nvPr/>
        </p:nvSpPr>
        <p:spPr>
          <a:xfrm>
            <a:off x="825230" y="53565"/>
            <a:ext cx="7493540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/>
            <a:r>
              <a:rPr lang="ja-JP" altLang="en-US" sz="4000" b="1" spc="-15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ウインクあいち </a:t>
            </a:r>
            <a:r>
              <a:rPr lang="en-US" altLang="ja-JP" sz="6600" b="1" spc="3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3</a:t>
            </a:r>
            <a:r>
              <a:rPr lang="ja-JP" altLang="en-US" sz="4000" b="1" spc="3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つの</a:t>
            </a:r>
            <a:r>
              <a:rPr lang="ja-JP" altLang="en-US" sz="4000" b="1" spc="-15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ポイント</a:t>
            </a:r>
            <a:endParaRPr lang="ja-JP" altLang="en-US" sz="4000" b="1" spc="800" dirty="0">
              <a:solidFill>
                <a:schemeClr val="bg1"/>
              </a:solidFill>
              <a:effectLst>
                <a:glow rad="190500">
                  <a:schemeClr val="tx1">
                    <a:alpha val="50000"/>
                  </a:schemeClr>
                </a:glow>
              </a:effectLst>
            </a:endParaRPr>
          </a:p>
        </p:txBody>
      </p:sp>
      <p:pic>
        <p:nvPicPr>
          <p:cNvPr id="50" name="グラフィックス 49">
            <a:extLst>
              <a:ext uri="{FF2B5EF4-FFF2-40B4-BE49-F238E27FC236}">
                <a16:creationId xmlns:a16="http://schemas.microsoft.com/office/drawing/2014/main" id="{4314DC35-8720-5247-51BE-30D2812C5C5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945" y="1264830"/>
            <a:ext cx="6772668" cy="6096128"/>
          </a:xfrm>
          <a:prstGeom prst="rect">
            <a:avLst/>
          </a:prstGeom>
          <a:effectLst/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7CB37EA6-A96B-883E-1D64-5A191FCB5B78}"/>
              </a:ext>
            </a:extLst>
          </p:cNvPr>
          <p:cNvGrpSpPr/>
          <p:nvPr/>
        </p:nvGrpSpPr>
        <p:grpSpPr>
          <a:xfrm>
            <a:off x="429216" y="3353602"/>
            <a:ext cx="8141614" cy="1180418"/>
            <a:chOff x="429216" y="3353602"/>
            <a:chExt cx="8141614" cy="1180418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20097A6C-60DD-6780-8A8A-D6CB98D481AD}"/>
                </a:ext>
              </a:extLst>
            </p:cNvPr>
            <p:cNvGrpSpPr/>
            <p:nvPr/>
          </p:nvGrpSpPr>
          <p:grpSpPr>
            <a:xfrm>
              <a:off x="1117972" y="3353602"/>
              <a:ext cx="7452858" cy="1180418"/>
              <a:chOff x="11474445" y="2733524"/>
              <a:chExt cx="6269376" cy="3084586"/>
            </a:xfrm>
            <a:effectLst/>
          </p:grpSpPr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6D29F02-CD6D-3A08-0EAC-774DC2574C20}"/>
                  </a:ext>
                </a:extLst>
              </p:cNvPr>
              <p:cNvSpPr/>
              <p:nvPr/>
            </p:nvSpPr>
            <p:spPr>
              <a:xfrm>
                <a:off x="11474445" y="2733524"/>
                <a:ext cx="6269376" cy="3084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97DE406-A329-E38C-97AF-D604C387CE70}"/>
                  </a:ext>
                </a:extLst>
              </p:cNvPr>
              <p:cNvSpPr txBox="1"/>
              <p:nvPr/>
            </p:nvSpPr>
            <p:spPr>
              <a:xfrm>
                <a:off x="11675849" y="2799874"/>
                <a:ext cx="6018531" cy="297576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801</a:t>
                </a:r>
                <a:r>
                  <a:rPr lang="ja-JP" altLang="en-US" sz="24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名収容の</a:t>
                </a:r>
                <a:r>
                  <a:rPr lang="ja-JP" altLang="en-US" sz="3600" b="1" dirty="0">
                    <a:solidFill>
                      <a:srgbClr val="C30F19"/>
                    </a:solidFill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大ホール</a:t>
                </a:r>
                <a:r>
                  <a:rPr lang="ja-JP" altLang="en-US" sz="24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と</a:t>
                </a:r>
                <a:endParaRPr lang="en-US" altLang="ja-JP" sz="3200" b="1" spc="300" dirty="0">
                  <a:effectLst>
                    <a:glow rad="127000">
                      <a:schemeClr val="bg1"/>
                    </a:glow>
                  </a:effectLst>
                  <a:latin typeface="Century Gothic" panose="020B0502020202020204" pitchFamily="34" charset="0"/>
                </a:endParaRPr>
              </a:p>
              <a:p>
                <a:pPr algn="r"/>
                <a:r>
                  <a:rPr lang="ja-JP" altLang="en-US" sz="32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小ホール・展示場・</a:t>
                </a:r>
                <a:r>
                  <a:rPr lang="en-US" altLang="ja-JP" sz="24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49</a:t>
                </a:r>
                <a:r>
                  <a:rPr lang="ja-JP" altLang="en-US" sz="24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室の</a:t>
                </a:r>
                <a:r>
                  <a:rPr lang="ja-JP" altLang="en-US" sz="32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会議室</a:t>
                </a:r>
              </a:p>
            </p:txBody>
          </p: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642571E9-AC45-00AD-65F6-F02E83CFD603}"/>
                </a:ext>
              </a:extLst>
            </p:cNvPr>
            <p:cNvGrpSpPr/>
            <p:nvPr/>
          </p:nvGrpSpPr>
          <p:grpSpPr>
            <a:xfrm>
              <a:off x="429216" y="3353602"/>
              <a:ext cx="782520" cy="1180418"/>
              <a:chOff x="429216" y="3353602"/>
              <a:chExt cx="782520" cy="1180418"/>
            </a:xfrm>
          </p:grpSpPr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D8406BCB-D31D-58B2-C5BF-21E8EDBF3821}"/>
                  </a:ext>
                </a:extLst>
              </p:cNvPr>
              <p:cNvSpPr/>
              <p:nvPr/>
            </p:nvSpPr>
            <p:spPr>
              <a:xfrm>
                <a:off x="429216" y="3353602"/>
                <a:ext cx="782520" cy="1180418"/>
              </a:xfrm>
              <a:prstGeom prst="rect">
                <a:avLst/>
              </a:prstGeom>
              <a:solidFill>
                <a:srgbClr val="C30F1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F03E828-CD0B-9CFA-0AD6-4D97646DCC0D}"/>
                  </a:ext>
                </a:extLst>
              </p:cNvPr>
              <p:cNvSpPr txBox="1"/>
              <p:nvPr/>
            </p:nvSpPr>
            <p:spPr>
              <a:xfrm>
                <a:off x="486286" y="3471623"/>
                <a:ext cx="700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5400" b="1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2</a:t>
                </a:r>
                <a:endParaRPr lang="ja-JP" altLang="en-US" sz="5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47F5859F-9CD2-B6EF-3150-CA95B60B8C44}"/>
              </a:ext>
            </a:extLst>
          </p:cNvPr>
          <p:cNvGrpSpPr/>
          <p:nvPr/>
        </p:nvGrpSpPr>
        <p:grpSpPr>
          <a:xfrm>
            <a:off x="429216" y="4962822"/>
            <a:ext cx="8141614" cy="1181027"/>
            <a:chOff x="429216" y="4962822"/>
            <a:chExt cx="8141614" cy="1181027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D29F7241-A9E7-0D48-1DD8-AF17CCB1A987}"/>
                </a:ext>
              </a:extLst>
            </p:cNvPr>
            <p:cNvGrpSpPr/>
            <p:nvPr/>
          </p:nvGrpSpPr>
          <p:grpSpPr>
            <a:xfrm>
              <a:off x="1117972" y="4962822"/>
              <a:ext cx="7452858" cy="1180418"/>
              <a:chOff x="11474445" y="2733524"/>
              <a:chExt cx="6269376" cy="3084586"/>
            </a:xfrm>
            <a:effectLst/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BBCB956C-C445-240B-9FDA-31B3DD1777DB}"/>
                  </a:ext>
                </a:extLst>
              </p:cNvPr>
              <p:cNvSpPr/>
              <p:nvPr/>
            </p:nvSpPr>
            <p:spPr>
              <a:xfrm>
                <a:off x="11474445" y="2733524"/>
                <a:ext cx="6269376" cy="3084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88F2FF7-88F5-9C7A-727B-E34F06ABB7E0}"/>
                  </a:ext>
                </a:extLst>
              </p:cNvPr>
              <p:cNvSpPr txBox="1"/>
              <p:nvPr/>
            </p:nvSpPr>
            <p:spPr>
              <a:xfrm>
                <a:off x="11826842" y="3397541"/>
                <a:ext cx="5822172" cy="201065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b="1" spc="300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愛知県が発注した </a:t>
                </a:r>
                <a:r>
                  <a:rPr lang="ja-JP" altLang="en-US" sz="4400" b="1" dirty="0">
                    <a:solidFill>
                      <a:srgbClr val="C30F19"/>
                    </a:solidFill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県の施設</a:t>
                </a:r>
                <a:endParaRPr lang="ja-JP" altLang="en-US" sz="6000" b="1" dirty="0">
                  <a:solidFill>
                    <a:srgbClr val="C30F19"/>
                  </a:solidFill>
                  <a:effectLst>
                    <a:glow rad="127000">
                      <a:schemeClr val="bg1"/>
                    </a:glow>
                  </a:effectLst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DE973F11-15BC-5CD3-D706-0593A04F298F}"/>
                </a:ext>
              </a:extLst>
            </p:cNvPr>
            <p:cNvGrpSpPr/>
            <p:nvPr/>
          </p:nvGrpSpPr>
          <p:grpSpPr>
            <a:xfrm>
              <a:off x="429216" y="4963431"/>
              <a:ext cx="782520" cy="1180418"/>
              <a:chOff x="429216" y="1744382"/>
              <a:chExt cx="782520" cy="1180418"/>
            </a:xfrm>
          </p:grpSpPr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DE6957A9-32EB-5232-6C53-0BF20E23B02B}"/>
                  </a:ext>
                </a:extLst>
              </p:cNvPr>
              <p:cNvSpPr/>
              <p:nvPr/>
            </p:nvSpPr>
            <p:spPr>
              <a:xfrm>
                <a:off x="429216" y="1744382"/>
                <a:ext cx="782520" cy="1180418"/>
              </a:xfrm>
              <a:prstGeom prst="rect">
                <a:avLst/>
              </a:prstGeom>
              <a:solidFill>
                <a:srgbClr val="C30F1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271A2B13-DD4C-4C68-3755-1B0C9942F58A}"/>
                  </a:ext>
                </a:extLst>
              </p:cNvPr>
              <p:cNvSpPr txBox="1"/>
              <p:nvPr/>
            </p:nvSpPr>
            <p:spPr>
              <a:xfrm>
                <a:off x="486286" y="1862403"/>
                <a:ext cx="700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5400" b="1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3</a:t>
                </a:r>
                <a:endParaRPr lang="ja-JP" altLang="en-US" sz="5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4E42CC9F-5213-F468-0337-F5E3697EE695}"/>
              </a:ext>
            </a:extLst>
          </p:cNvPr>
          <p:cNvGrpSpPr/>
          <p:nvPr/>
        </p:nvGrpSpPr>
        <p:grpSpPr>
          <a:xfrm>
            <a:off x="429216" y="1744382"/>
            <a:ext cx="8235378" cy="1180418"/>
            <a:chOff x="429216" y="1744382"/>
            <a:chExt cx="8235378" cy="1180418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9C682019-DA38-7426-825B-E3D152BFD365}"/>
                </a:ext>
              </a:extLst>
            </p:cNvPr>
            <p:cNvGrpSpPr/>
            <p:nvPr/>
          </p:nvGrpSpPr>
          <p:grpSpPr>
            <a:xfrm>
              <a:off x="1211736" y="1744382"/>
              <a:ext cx="7452858" cy="1180418"/>
              <a:chOff x="11553320" y="2733524"/>
              <a:chExt cx="6269376" cy="3084586"/>
            </a:xfrm>
            <a:effectLst/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880351B-ED58-052D-E7E8-9C0ADBC1B04A}"/>
                  </a:ext>
                </a:extLst>
              </p:cNvPr>
              <p:cNvSpPr/>
              <p:nvPr/>
            </p:nvSpPr>
            <p:spPr>
              <a:xfrm>
                <a:off x="11553320" y="2733524"/>
                <a:ext cx="6269376" cy="3084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304231-60FC-AFF1-CB03-C5CE012EFE17}"/>
                  </a:ext>
                </a:extLst>
              </p:cNvPr>
              <p:cNvSpPr txBox="1"/>
              <p:nvPr/>
            </p:nvSpPr>
            <p:spPr>
              <a:xfrm>
                <a:off x="11703205" y="2790657"/>
                <a:ext cx="5991174" cy="265406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spc="300" dirty="0">
                    <a:effectLst>
                      <a:glow rad="127000">
                        <a:schemeClr val="bg1"/>
                      </a:glow>
                    </a:effectLst>
                    <a:latin typeface="+mn-ea"/>
                  </a:rPr>
                  <a:t>JR</a:t>
                </a:r>
                <a:r>
                  <a:rPr lang="ja-JP" altLang="en-US" sz="4000" b="1" spc="150" dirty="0">
                    <a:solidFill>
                      <a:srgbClr val="C30F19"/>
                    </a:solidFill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名古屋駅</a:t>
                </a:r>
                <a:r>
                  <a:rPr lang="ja-JP" altLang="en-US" sz="2400" b="1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から</a:t>
                </a:r>
                <a:r>
                  <a:rPr lang="ja-JP" altLang="en-US" sz="3200" b="1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徒歩 </a:t>
                </a:r>
                <a:r>
                  <a:rPr lang="en-US" altLang="ja-JP" sz="6000" b="1" dirty="0">
                    <a:solidFill>
                      <a:srgbClr val="C30F19"/>
                    </a:solidFill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5</a:t>
                </a:r>
                <a:r>
                  <a:rPr lang="ja-JP" altLang="en-US" sz="3600" b="1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分 </a:t>
                </a:r>
                <a:r>
                  <a:rPr lang="ja-JP" altLang="en-US" sz="2400" b="1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の</a:t>
                </a:r>
                <a:r>
                  <a:rPr lang="ja-JP" altLang="en-US" sz="3200" b="1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好立地</a:t>
                </a:r>
                <a:r>
                  <a:rPr lang="ja-JP" altLang="en-US" sz="2400" b="1" dirty="0">
                    <a:effectLst>
                      <a:glow rad="127000">
                        <a:schemeClr val="bg1"/>
                      </a:glow>
                    </a:effectLst>
                    <a:latin typeface="Century Gothic" panose="020B0502020202020204" pitchFamily="34" charset="0"/>
                  </a:rPr>
                  <a:t>　</a:t>
                </a:r>
                <a:endParaRPr lang="ja-JP" altLang="en-US" sz="3600" b="1" dirty="0">
                  <a:effectLst>
                    <a:glow rad="127000">
                      <a:schemeClr val="bg1"/>
                    </a:glow>
                  </a:effectLst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39052725-671C-6A4A-C2D2-76247A732462}"/>
                </a:ext>
              </a:extLst>
            </p:cNvPr>
            <p:cNvGrpSpPr/>
            <p:nvPr/>
          </p:nvGrpSpPr>
          <p:grpSpPr>
            <a:xfrm>
              <a:off x="429216" y="1744382"/>
              <a:ext cx="782520" cy="1180418"/>
              <a:chOff x="429216" y="1744382"/>
              <a:chExt cx="782520" cy="1180418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FDB00F77-1501-1EEC-DCD5-2DE80A03096A}"/>
                  </a:ext>
                </a:extLst>
              </p:cNvPr>
              <p:cNvSpPr/>
              <p:nvPr/>
            </p:nvSpPr>
            <p:spPr>
              <a:xfrm>
                <a:off x="429216" y="1744382"/>
                <a:ext cx="782520" cy="1180418"/>
              </a:xfrm>
              <a:prstGeom prst="rect">
                <a:avLst/>
              </a:prstGeom>
              <a:solidFill>
                <a:srgbClr val="C30F1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56AF032-7BAE-0061-5D9B-D153923EF846}"/>
                  </a:ext>
                </a:extLst>
              </p:cNvPr>
              <p:cNvSpPr txBox="1"/>
              <p:nvPr/>
            </p:nvSpPr>
            <p:spPr>
              <a:xfrm>
                <a:off x="486286" y="1862403"/>
                <a:ext cx="700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5400" b="1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</a:t>
                </a:r>
                <a:endParaRPr lang="ja-JP" altLang="en-US" sz="5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5525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2D582CCD-BB5F-468B-22E4-B60C3B737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910061"/>
          </a:xfrm>
          <a:prstGeom prst="rect">
            <a:avLst/>
          </a:prstGeom>
        </p:spPr>
      </p:pic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3E105915-57A3-2D0B-E3F2-5FCDD3AE4A86}"/>
              </a:ext>
            </a:extLst>
          </p:cNvPr>
          <p:cNvSpPr/>
          <p:nvPr/>
        </p:nvSpPr>
        <p:spPr>
          <a:xfrm rot="16200000">
            <a:off x="3848101" y="485770"/>
            <a:ext cx="4981577" cy="5610224"/>
          </a:xfrm>
          <a:prstGeom prst="round2SameRect">
            <a:avLst>
              <a:gd name="adj1" fmla="val 510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innerShdw blurRad="431800" dist="88900" dir="162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F65D094-639C-661B-0600-FD01F31C1633}"/>
              </a:ext>
            </a:extLst>
          </p:cNvPr>
          <p:cNvSpPr txBox="1">
            <a:spLocks/>
          </p:cNvSpPr>
          <p:nvPr/>
        </p:nvSpPr>
        <p:spPr>
          <a:xfrm>
            <a:off x="4153353" y="2004700"/>
            <a:ext cx="4729390" cy="21519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3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C43430-4057-8981-AE94-B7D36B3894C0}"/>
              </a:ext>
            </a:extLst>
          </p:cNvPr>
          <p:cNvSpPr txBox="1"/>
          <p:nvPr/>
        </p:nvSpPr>
        <p:spPr>
          <a:xfrm>
            <a:off x="3897253" y="941671"/>
            <a:ext cx="5311514" cy="4679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3600" b="1" dirty="0"/>
              <a:t>ウインクあいちは</a:t>
            </a:r>
            <a:endParaRPr lang="en-US" altLang="ja-JP" sz="3600" b="1" dirty="0"/>
          </a:p>
          <a:p>
            <a:pPr>
              <a:lnSpc>
                <a:spcPct val="140000"/>
              </a:lnSpc>
            </a:pPr>
            <a:r>
              <a:rPr lang="ja-JP" altLang="en-US" sz="3600" b="1" dirty="0"/>
              <a:t>これからも</a:t>
            </a:r>
            <a:endParaRPr lang="en-US" altLang="ja-JP" sz="3600" b="1" dirty="0"/>
          </a:p>
          <a:p>
            <a:pPr>
              <a:lnSpc>
                <a:spcPct val="140000"/>
              </a:lnSpc>
            </a:pPr>
            <a:r>
              <a:rPr lang="ja-JP" altLang="en-US" sz="3600" b="1" dirty="0"/>
              <a:t>主催者様、利用者様に</a:t>
            </a:r>
          </a:p>
          <a:p>
            <a:pPr>
              <a:lnSpc>
                <a:spcPct val="140000"/>
              </a:lnSpc>
            </a:pPr>
            <a:r>
              <a:rPr lang="ja-JP" altLang="en-US" sz="3600" b="1" dirty="0"/>
              <a:t>快適な空間を</a:t>
            </a:r>
            <a:endParaRPr lang="en-US" altLang="ja-JP" sz="3600" b="1" dirty="0"/>
          </a:p>
          <a:p>
            <a:pPr>
              <a:lnSpc>
                <a:spcPct val="140000"/>
              </a:lnSpc>
            </a:pPr>
            <a:r>
              <a:rPr lang="ja-JP" altLang="en-US" sz="3600" b="1" dirty="0"/>
              <a:t>提供できるよう</a:t>
            </a:r>
          </a:p>
          <a:p>
            <a:pPr>
              <a:lnSpc>
                <a:spcPct val="140000"/>
              </a:lnSpc>
            </a:pPr>
            <a:r>
              <a:rPr lang="ja-JP" altLang="en-US" sz="3600" b="1" dirty="0"/>
              <a:t>努めてまいります。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651384D6-E035-B594-15C2-0704EE4DC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8038" y="6066859"/>
            <a:ext cx="4396262" cy="60589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13A2C10D-CE2B-9376-9B8E-8F5FBB3AA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746698" y="2324079"/>
            <a:ext cx="5534736" cy="4981856"/>
          </a:xfrm>
          <a:prstGeom prst="rect">
            <a:avLst/>
          </a:prstGeom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75C1CF4-80BE-3A55-CEA1-8E9F445C8F01}"/>
              </a:ext>
            </a:extLst>
          </p:cNvPr>
          <p:cNvGrpSpPr/>
          <p:nvPr/>
        </p:nvGrpSpPr>
        <p:grpSpPr>
          <a:xfrm>
            <a:off x="400390" y="334731"/>
            <a:ext cx="3352800" cy="2338161"/>
            <a:chOff x="400390" y="334731"/>
            <a:chExt cx="3352800" cy="2338161"/>
          </a:xfrm>
        </p:grpSpPr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E2D6484-BF4D-D25F-07D4-40FB889F0AB0}"/>
                </a:ext>
              </a:extLst>
            </p:cNvPr>
            <p:cNvSpPr/>
            <p:nvPr/>
          </p:nvSpPr>
          <p:spPr>
            <a:xfrm rot="312331">
              <a:off x="400390" y="334731"/>
              <a:ext cx="3352800" cy="2338161"/>
            </a:xfrm>
            <a:custGeom>
              <a:avLst/>
              <a:gdLst>
                <a:gd name="connsiteX0" fmla="*/ 203200 w 3367314"/>
                <a:gd name="connsiteY0" fmla="*/ 537029 h 2467429"/>
                <a:gd name="connsiteX1" fmla="*/ 232229 w 3367314"/>
                <a:gd name="connsiteY1" fmla="*/ 493486 h 2467429"/>
                <a:gd name="connsiteX2" fmla="*/ 1016000 w 3367314"/>
                <a:gd name="connsiteY2" fmla="*/ 0 h 2467429"/>
                <a:gd name="connsiteX3" fmla="*/ 2699657 w 3367314"/>
                <a:gd name="connsiteY3" fmla="*/ 145143 h 2467429"/>
                <a:gd name="connsiteX4" fmla="*/ 3367314 w 3367314"/>
                <a:gd name="connsiteY4" fmla="*/ 1494972 h 2467429"/>
                <a:gd name="connsiteX5" fmla="*/ 2583543 w 3367314"/>
                <a:gd name="connsiteY5" fmla="*/ 2017486 h 2467429"/>
                <a:gd name="connsiteX6" fmla="*/ 1596571 w 3367314"/>
                <a:gd name="connsiteY6" fmla="*/ 1901372 h 2467429"/>
                <a:gd name="connsiteX7" fmla="*/ 1843314 w 3367314"/>
                <a:gd name="connsiteY7" fmla="*/ 2467429 h 2467429"/>
                <a:gd name="connsiteX8" fmla="*/ 1393371 w 3367314"/>
                <a:gd name="connsiteY8" fmla="*/ 1915886 h 2467429"/>
                <a:gd name="connsiteX9" fmla="*/ 420914 w 3367314"/>
                <a:gd name="connsiteY9" fmla="*/ 1901372 h 2467429"/>
                <a:gd name="connsiteX10" fmla="*/ 0 w 3367314"/>
                <a:gd name="connsiteY10" fmla="*/ 943429 h 2467429"/>
                <a:gd name="connsiteX11" fmla="*/ 290286 w 3367314"/>
                <a:gd name="connsiteY11" fmla="*/ 464458 h 2467429"/>
                <a:gd name="connsiteX12" fmla="*/ 290286 w 3367314"/>
                <a:gd name="connsiteY12" fmla="*/ 449943 h 2467429"/>
                <a:gd name="connsiteX0" fmla="*/ 203200 w 3367314"/>
                <a:gd name="connsiteY0" fmla="*/ 537029 h 2467429"/>
                <a:gd name="connsiteX1" fmla="*/ 232229 w 3367314"/>
                <a:gd name="connsiteY1" fmla="*/ 493486 h 2467429"/>
                <a:gd name="connsiteX2" fmla="*/ 1016000 w 3367314"/>
                <a:gd name="connsiteY2" fmla="*/ 0 h 2467429"/>
                <a:gd name="connsiteX3" fmla="*/ 2699657 w 3367314"/>
                <a:gd name="connsiteY3" fmla="*/ 145143 h 2467429"/>
                <a:gd name="connsiteX4" fmla="*/ 3367314 w 3367314"/>
                <a:gd name="connsiteY4" fmla="*/ 1494972 h 2467429"/>
                <a:gd name="connsiteX5" fmla="*/ 2583543 w 3367314"/>
                <a:gd name="connsiteY5" fmla="*/ 2017486 h 2467429"/>
                <a:gd name="connsiteX6" fmla="*/ 1596571 w 3367314"/>
                <a:gd name="connsiteY6" fmla="*/ 1901372 h 2467429"/>
                <a:gd name="connsiteX7" fmla="*/ 1843314 w 3367314"/>
                <a:gd name="connsiteY7" fmla="*/ 2467429 h 2467429"/>
                <a:gd name="connsiteX8" fmla="*/ 1393371 w 3367314"/>
                <a:gd name="connsiteY8" fmla="*/ 1915886 h 2467429"/>
                <a:gd name="connsiteX9" fmla="*/ 420914 w 3367314"/>
                <a:gd name="connsiteY9" fmla="*/ 1901372 h 2467429"/>
                <a:gd name="connsiteX10" fmla="*/ 0 w 3367314"/>
                <a:gd name="connsiteY10" fmla="*/ 943429 h 2467429"/>
                <a:gd name="connsiteX11" fmla="*/ 290286 w 3367314"/>
                <a:gd name="connsiteY11" fmla="*/ 464458 h 2467429"/>
                <a:gd name="connsiteX12" fmla="*/ 290286 w 3367314"/>
                <a:gd name="connsiteY12" fmla="*/ 449943 h 2467429"/>
                <a:gd name="connsiteX13" fmla="*/ 203200 w 3367314"/>
                <a:gd name="connsiteY13" fmla="*/ 537029 h 2467429"/>
                <a:gd name="connsiteX0" fmla="*/ 203200 w 3367314"/>
                <a:gd name="connsiteY0" fmla="*/ 537029 h 2467429"/>
                <a:gd name="connsiteX1" fmla="*/ 232229 w 3367314"/>
                <a:gd name="connsiteY1" fmla="*/ 493486 h 2467429"/>
                <a:gd name="connsiteX2" fmla="*/ 1016000 w 3367314"/>
                <a:gd name="connsiteY2" fmla="*/ 0 h 2467429"/>
                <a:gd name="connsiteX3" fmla="*/ 2699657 w 3367314"/>
                <a:gd name="connsiteY3" fmla="*/ 145143 h 2467429"/>
                <a:gd name="connsiteX4" fmla="*/ 3367314 w 3367314"/>
                <a:gd name="connsiteY4" fmla="*/ 1494972 h 2467429"/>
                <a:gd name="connsiteX5" fmla="*/ 2583543 w 3367314"/>
                <a:gd name="connsiteY5" fmla="*/ 2017486 h 2467429"/>
                <a:gd name="connsiteX6" fmla="*/ 1596571 w 3367314"/>
                <a:gd name="connsiteY6" fmla="*/ 1901372 h 2467429"/>
                <a:gd name="connsiteX7" fmla="*/ 1843314 w 3367314"/>
                <a:gd name="connsiteY7" fmla="*/ 2467429 h 2467429"/>
                <a:gd name="connsiteX8" fmla="*/ 1393371 w 3367314"/>
                <a:gd name="connsiteY8" fmla="*/ 1915886 h 2467429"/>
                <a:gd name="connsiteX9" fmla="*/ 420914 w 3367314"/>
                <a:gd name="connsiteY9" fmla="*/ 1901372 h 2467429"/>
                <a:gd name="connsiteX10" fmla="*/ 0 w 3367314"/>
                <a:gd name="connsiteY10" fmla="*/ 943429 h 2467429"/>
                <a:gd name="connsiteX11" fmla="*/ 290286 w 3367314"/>
                <a:gd name="connsiteY11" fmla="*/ 449943 h 2467429"/>
                <a:gd name="connsiteX12" fmla="*/ 203200 w 3367314"/>
                <a:gd name="connsiteY12" fmla="*/ 537029 h 2467429"/>
                <a:gd name="connsiteX0" fmla="*/ 290286 w 3367314"/>
                <a:gd name="connsiteY0" fmla="*/ 449943 h 2467429"/>
                <a:gd name="connsiteX1" fmla="*/ 232229 w 3367314"/>
                <a:gd name="connsiteY1" fmla="*/ 493486 h 2467429"/>
                <a:gd name="connsiteX2" fmla="*/ 1016000 w 3367314"/>
                <a:gd name="connsiteY2" fmla="*/ 0 h 2467429"/>
                <a:gd name="connsiteX3" fmla="*/ 2699657 w 3367314"/>
                <a:gd name="connsiteY3" fmla="*/ 145143 h 2467429"/>
                <a:gd name="connsiteX4" fmla="*/ 3367314 w 3367314"/>
                <a:gd name="connsiteY4" fmla="*/ 1494972 h 2467429"/>
                <a:gd name="connsiteX5" fmla="*/ 2583543 w 3367314"/>
                <a:gd name="connsiteY5" fmla="*/ 2017486 h 2467429"/>
                <a:gd name="connsiteX6" fmla="*/ 1596571 w 3367314"/>
                <a:gd name="connsiteY6" fmla="*/ 1901372 h 2467429"/>
                <a:gd name="connsiteX7" fmla="*/ 1843314 w 3367314"/>
                <a:gd name="connsiteY7" fmla="*/ 2467429 h 2467429"/>
                <a:gd name="connsiteX8" fmla="*/ 1393371 w 3367314"/>
                <a:gd name="connsiteY8" fmla="*/ 1915886 h 2467429"/>
                <a:gd name="connsiteX9" fmla="*/ 420914 w 3367314"/>
                <a:gd name="connsiteY9" fmla="*/ 1901372 h 2467429"/>
                <a:gd name="connsiteX10" fmla="*/ 0 w 3367314"/>
                <a:gd name="connsiteY10" fmla="*/ 943429 h 2467429"/>
                <a:gd name="connsiteX11" fmla="*/ 290286 w 3367314"/>
                <a:gd name="connsiteY11" fmla="*/ 449943 h 2467429"/>
                <a:gd name="connsiteX0" fmla="*/ 0 w 3367314"/>
                <a:gd name="connsiteY0" fmla="*/ 943429 h 2467429"/>
                <a:gd name="connsiteX1" fmla="*/ 232229 w 3367314"/>
                <a:gd name="connsiteY1" fmla="*/ 493486 h 2467429"/>
                <a:gd name="connsiteX2" fmla="*/ 1016000 w 3367314"/>
                <a:gd name="connsiteY2" fmla="*/ 0 h 2467429"/>
                <a:gd name="connsiteX3" fmla="*/ 2699657 w 3367314"/>
                <a:gd name="connsiteY3" fmla="*/ 145143 h 2467429"/>
                <a:gd name="connsiteX4" fmla="*/ 3367314 w 3367314"/>
                <a:gd name="connsiteY4" fmla="*/ 1494972 h 2467429"/>
                <a:gd name="connsiteX5" fmla="*/ 2583543 w 3367314"/>
                <a:gd name="connsiteY5" fmla="*/ 2017486 h 2467429"/>
                <a:gd name="connsiteX6" fmla="*/ 1596571 w 3367314"/>
                <a:gd name="connsiteY6" fmla="*/ 1901372 h 2467429"/>
                <a:gd name="connsiteX7" fmla="*/ 1843314 w 3367314"/>
                <a:gd name="connsiteY7" fmla="*/ 2467429 h 2467429"/>
                <a:gd name="connsiteX8" fmla="*/ 1393371 w 3367314"/>
                <a:gd name="connsiteY8" fmla="*/ 1915886 h 2467429"/>
                <a:gd name="connsiteX9" fmla="*/ 420914 w 3367314"/>
                <a:gd name="connsiteY9" fmla="*/ 1901372 h 2467429"/>
                <a:gd name="connsiteX10" fmla="*/ 0 w 3367314"/>
                <a:gd name="connsiteY10" fmla="*/ 943429 h 2467429"/>
                <a:gd name="connsiteX0" fmla="*/ 0 w 3367314"/>
                <a:gd name="connsiteY0" fmla="*/ 943429 h 2467429"/>
                <a:gd name="connsiteX1" fmla="*/ 232229 w 3367314"/>
                <a:gd name="connsiteY1" fmla="*/ 493486 h 2467429"/>
                <a:gd name="connsiteX2" fmla="*/ 1016000 w 3367314"/>
                <a:gd name="connsiteY2" fmla="*/ 0 h 2467429"/>
                <a:gd name="connsiteX3" fmla="*/ 2699657 w 3367314"/>
                <a:gd name="connsiteY3" fmla="*/ 145143 h 2467429"/>
                <a:gd name="connsiteX4" fmla="*/ 3367314 w 3367314"/>
                <a:gd name="connsiteY4" fmla="*/ 1494972 h 2467429"/>
                <a:gd name="connsiteX5" fmla="*/ 2583543 w 3367314"/>
                <a:gd name="connsiteY5" fmla="*/ 1901372 h 2467429"/>
                <a:gd name="connsiteX6" fmla="*/ 1596571 w 3367314"/>
                <a:gd name="connsiteY6" fmla="*/ 1901372 h 2467429"/>
                <a:gd name="connsiteX7" fmla="*/ 1843314 w 3367314"/>
                <a:gd name="connsiteY7" fmla="*/ 2467429 h 2467429"/>
                <a:gd name="connsiteX8" fmla="*/ 1393371 w 3367314"/>
                <a:gd name="connsiteY8" fmla="*/ 1915886 h 2467429"/>
                <a:gd name="connsiteX9" fmla="*/ 420914 w 3367314"/>
                <a:gd name="connsiteY9" fmla="*/ 1901372 h 2467429"/>
                <a:gd name="connsiteX10" fmla="*/ 0 w 3367314"/>
                <a:gd name="connsiteY10" fmla="*/ 943429 h 2467429"/>
                <a:gd name="connsiteX0" fmla="*/ 0 w 3352800"/>
                <a:gd name="connsiteY0" fmla="*/ 943429 h 2467429"/>
                <a:gd name="connsiteX1" fmla="*/ 232229 w 3352800"/>
                <a:gd name="connsiteY1" fmla="*/ 493486 h 2467429"/>
                <a:gd name="connsiteX2" fmla="*/ 1016000 w 3352800"/>
                <a:gd name="connsiteY2" fmla="*/ 0 h 2467429"/>
                <a:gd name="connsiteX3" fmla="*/ 2699657 w 3352800"/>
                <a:gd name="connsiteY3" fmla="*/ 145143 h 2467429"/>
                <a:gd name="connsiteX4" fmla="*/ 3352800 w 3352800"/>
                <a:gd name="connsiteY4" fmla="*/ 1045029 h 2467429"/>
                <a:gd name="connsiteX5" fmla="*/ 2583543 w 3352800"/>
                <a:gd name="connsiteY5" fmla="*/ 1901372 h 2467429"/>
                <a:gd name="connsiteX6" fmla="*/ 1596571 w 3352800"/>
                <a:gd name="connsiteY6" fmla="*/ 1901372 h 2467429"/>
                <a:gd name="connsiteX7" fmla="*/ 1843314 w 3352800"/>
                <a:gd name="connsiteY7" fmla="*/ 2467429 h 2467429"/>
                <a:gd name="connsiteX8" fmla="*/ 1393371 w 3352800"/>
                <a:gd name="connsiteY8" fmla="*/ 1915886 h 2467429"/>
                <a:gd name="connsiteX9" fmla="*/ 420914 w 3352800"/>
                <a:gd name="connsiteY9" fmla="*/ 1901372 h 2467429"/>
                <a:gd name="connsiteX10" fmla="*/ 0 w 3352800"/>
                <a:gd name="connsiteY10" fmla="*/ 943429 h 2467429"/>
                <a:gd name="connsiteX0" fmla="*/ 0 w 3352800"/>
                <a:gd name="connsiteY0" fmla="*/ 943429 h 2409372"/>
                <a:gd name="connsiteX1" fmla="*/ 232229 w 3352800"/>
                <a:gd name="connsiteY1" fmla="*/ 493486 h 2409372"/>
                <a:gd name="connsiteX2" fmla="*/ 1016000 w 3352800"/>
                <a:gd name="connsiteY2" fmla="*/ 0 h 2409372"/>
                <a:gd name="connsiteX3" fmla="*/ 2699657 w 3352800"/>
                <a:gd name="connsiteY3" fmla="*/ 145143 h 2409372"/>
                <a:gd name="connsiteX4" fmla="*/ 3352800 w 3352800"/>
                <a:gd name="connsiteY4" fmla="*/ 1045029 h 2409372"/>
                <a:gd name="connsiteX5" fmla="*/ 2583543 w 3352800"/>
                <a:gd name="connsiteY5" fmla="*/ 1901372 h 2409372"/>
                <a:gd name="connsiteX6" fmla="*/ 1596571 w 3352800"/>
                <a:gd name="connsiteY6" fmla="*/ 1901372 h 2409372"/>
                <a:gd name="connsiteX7" fmla="*/ 1523999 w 3352800"/>
                <a:gd name="connsiteY7" fmla="*/ 2409372 h 2409372"/>
                <a:gd name="connsiteX8" fmla="*/ 1393371 w 3352800"/>
                <a:gd name="connsiteY8" fmla="*/ 1915886 h 2409372"/>
                <a:gd name="connsiteX9" fmla="*/ 420914 w 3352800"/>
                <a:gd name="connsiteY9" fmla="*/ 1901372 h 2409372"/>
                <a:gd name="connsiteX10" fmla="*/ 0 w 3352800"/>
                <a:gd name="connsiteY10" fmla="*/ 943429 h 2409372"/>
                <a:gd name="connsiteX0" fmla="*/ 0 w 3352800"/>
                <a:gd name="connsiteY0" fmla="*/ 943429 h 2423886"/>
                <a:gd name="connsiteX1" fmla="*/ 232229 w 3352800"/>
                <a:gd name="connsiteY1" fmla="*/ 493486 h 2423886"/>
                <a:gd name="connsiteX2" fmla="*/ 1016000 w 3352800"/>
                <a:gd name="connsiteY2" fmla="*/ 0 h 2423886"/>
                <a:gd name="connsiteX3" fmla="*/ 2699657 w 3352800"/>
                <a:gd name="connsiteY3" fmla="*/ 145143 h 2423886"/>
                <a:gd name="connsiteX4" fmla="*/ 3352800 w 3352800"/>
                <a:gd name="connsiteY4" fmla="*/ 1045029 h 2423886"/>
                <a:gd name="connsiteX5" fmla="*/ 2583543 w 3352800"/>
                <a:gd name="connsiteY5" fmla="*/ 1901372 h 2423886"/>
                <a:gd name="connsiteX6" fmla="*/ 1596571 w 3352800"/>
                <a:gd name="connsiteY6" fmla="*/ 1901372 h 2423886"/>
                <a:gd name="connsiteX7" fmla="*/ 1640113 w 3352800"/>
                <a:gd name="connsiteY7" fmla="*/ 2423886 h 2423886"/>
                <a:gd name="connsiteX8" fmla="*/ 1393371 w 3352800"/>
                <a:gd name="connsiteY8" fmla="*/ 1915886 h 2423886"/>
                <a:gd name="connsiteX9" fmla="*/ 420914 w 3352800"/>
                <a:gd name="connsiteY9" fmla="*/ 1901372 h 2423886"/>
                <a:gd name="connsiteX10" fmla="*/ 0 w 3352800"/>
                <a:gd name="connsiteY10" fmla="*/ 943429 h 2423886"/>
                <a:gd name="connsiteX0" fmla="*/ 0 w 3352800"/>
                <a:gd name="connsiteY0" fmla="*/ 943429 h 2338161"/>
                <a:gd name="connsiteX1" fmla="*/ 232229 w 3352800"/>
                <a:gd name="connsiteY1" fmla="*/ 493486 h 2338161"/>
                <a:gd name="connsiteX2" fmla="*/ 1016000 w 3352800"/>
                <a:gd name="connsiteY2" fmla="*/ 0 h 2338161"/>
                <a:gd name="connsiteX3" fmla="*/ 2699657 w 3352800"/>
                <a:gd name="connsiteY3" fmla="*/ 145143 h 2338161"/>
                <a:gd name="connsiteX4" fmla="*/ 3352800 w 3352800"/>
                <a:gd name="connsiteY4" fmla="*/ 1045029 h 2338161"/>
                <a:gd name="connsiteX5" fmla="*/ 2583543 w 3352800"/>
                <a:gd name="connsiteY5" fmla="*/ 1901372 h 2338161"/>
                <a:gd name="connsiteX6" fmla="*/ 1596571 w 3352800"/>
                <a:gd name="connsiteY6" fmla="*/ 1901372 h 2338161"/>
                <a:gd name="connsiteX7" fmla="*/ 1287688 w 3352800"/>
                <a:gd name="connsiteY7" fmla="*/ 2338161 h 2338161"/>
                <a:gd name="connsiteX8" fmla="*/ 1393371 w 3352800"/>
                <a:gd name="connsiteY8" fmla="*/ 1915886 h 2338161"/>
                <a:gd name="connsiteX9" fmla="*/ 420914 w 3352800"/>
                <a:gd name="connsiteY9" fmla="*/ 1901372 h 2338161"/>
                <a:gd name="connsiteX10" fmla="*/ 0 w 3352800"/>
                <a:gd name="connsiteY10" fmla="*/ 943429 h 233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2800" h="2338161">
                  <a:moveTo>
                    <a:pt x="0" y="943429"/>
                  </a:moveTo>
                  <a:lnTo>
                    <a:pt x="232229" y="493486"/>
                  </a:lnTo>
                  <a:lnTo>
                    <a:pt x="1016000" y="0"/>
                  </a:lnTo>
                  <a:lnTo>
                    <a:pt x="2699657" y="145143"/>
                  </a:lnTo>
                  <a:lnTo>
                    <a:pt x="3352800" y="1045029"/>
                  </a:lnTo>
                  <a:lnTo>
                    <a:pt x="2583543" y="1901372"/>
                  </a:lnTo>
                  <a:lnTo>
                    <a:pt x="1596571" y="1901372"/>
                  </a:lnTo>
                  <a:lnTo>
                    <a:pt x="1287688" y="2338161"/>
                  </a:lnTo>
                  <a:lnTo>
                    <a:pt x="1393371" y="1915886"/>
                  </a:lnTo>
                  <a:lnTo>
                    <a:pt x="420914" y="1901372"/>
                  </a:lnTo>
                  <a:lnTo>
                    <a:pt x="0" y="943429"/>
                  </a:lnTo>
                  <a:close/>
                </a:path>
              </a:pathLst>
            </a:custGeom>
            <a:solidFill>
              <a:srgbClr val="4FE0E7"/>
            </a:solidFill>
            <a:ln w="25400">
              <a:solidFill>
                <a:schemeClr val="bg1"/>
              </a:solidFill>
            </a:ln>
            <a:effectLst>
              <a:outerShdw blurRad="50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5AA373C-F492-9DB3-B52C-D6E5D872A9D9}"/>
                </a:ext>
              </a:extLst>
            </p:cNvPr>
            <p:cNvSpPr txBox="1"/>
            <p:nvPr/>
          </p:nvSpPr>
          <p:spPr>
            <a:xfrm>
              <a:off x="820046" y="617503"/>
              <a:ext cx="24016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000" b="1" dirty="0">
                  <a:latin typeface="+mn-ea"/>
                </a:rPr>
                <a:t>ご利用</a:t>
              </a:r>
              <a:endParaRPr kumimoji="1" lang="en-US" altLang="ja-JP" sz="3000" b="1" dirty="0">
                <a:latin typeface="+mn-ea"/>
              </a:endParaRPr>
            </a:p>
            <a:p>
              <a:r>
                <a:rPr kumimoji="1" lang="ja-JP" altLang="en-US" sz="3000" b="1" dirty="0">
                  <a:latin typeface="+mn-ea"/>
                </a:rPr>
                <a:t>お待ちして</a:t>
              </a:r>
              <a:endParaRPr kumimoji="1" lang="en-US" altLang="ja-JP" sz="3000" b="1" dirty="0">
                <a:latin typeface="+mn-ea"/>
              </a:endParaRPr>
            </a:p>
            <a:p>
              <a:pPr algn="r"/>
              <a:r>
                <a:rPr kumimoji="1" lang="ja-JP" altLang="en-US" sz="3000" b="1" dirty="0">
                  <a:latin typeface="+mn-ea"/>
                </a:rPr>
                <a:t>おります！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9146861"/>
      </p:ext>
    </p:extLst>
  </p:cSld>
  <p:clrMapOvr>
    <a:masterClrMapping/>
  </p:clrMapOvr>
  <p:transition spd="slow" advTm="32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35E0E7A-EEDE-0EB3-8868-B01CCB896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10061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089CD88-F7ED-02AB-FC3F-C68144465C50}"/>
              </a:ext>
            </a:extLst>
          </p:cNvPr>
          <p:cNvGrpSpPr/>
          <p:nvPr/>
        </p:nvGrpSpPr>
        <p:grpSpPr>
          <a:xfrm>
            <a:off x="-76069" y="147808"/>
            <a:ext cx="9296130" cy="6562382"/>
            <a:chOff x="-76068" y="147808"/>
            <a:chExt cx="9296130" cy="6562382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4935D459-1CC5-7E7B-39E4-E0AA1B48752A}"/>
                </a:ext>
              </a:extLst>
            </p:cNvPr>
            <p:cNvSpPr/>
            <p:nvPr/>
          </p:nvSpPr>
          <p:spPr>
            <a:xfrm>
              <a:off x="-2" y="147808"/>
              <a:ext cx="9144000" cy="6562382"/>
            </a:xfrm>
            <a:custGeom>
              <a:avLst/>
              <a:gdLst>
                <a:gd name="connsiteX0" fmla="*/ 9144000 w 9144000"/>
                <a:gd name="connsiteY0" fmla="*/ 0 h 6562382"/>
                <a:gd name="connsiteX1" fmla="*/ 9144000 w 9144000"/>
                <a:gd name="connsiteY1" fmla="*/ 4306885 h 6562382"/>
                <a:gd name="connsiteX2" fmla="*/ 0 w 9144000"/>
                <a:gd name="connsiteY2" fmla="*/ 6562382 h 6562382"/>
                <a:gd name="connsiteX3" fmla="*/ 0 w 9144000"/>
                <a:gd name="connsiteY3" fmla="*/ 2255497 h 6562382"/>
                <a:gd name="connsiteX4" fmla="*/ 9144000 w 9144000"/>
                <a:gd name="connsiteY4" fmla="*/ 0 h 656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6562382">
                  <a:moveTo>
                    <a:pt x="9144000" y="0"/>
                  </a:moveTo>
                  <a:lnTo>
                    <a:pt x="9144000" y="4306885"/>
                  </a:lnTo>
                  <a:lnTo>
                    <a:pt x="0" y="6562382"/>
                  </a:lnTo>
                  <a:lnTo>
                    <a:pt x="0" y="225549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6DB0E11-38C7-3644-78E3-9508889B7B61}"/>
                </a:ext>
              </a:extLst>
            </p:cNvPr>
            <p:cNvSpPr txBox="1"/>
            <p:nvPr/>
          </p:nvSpPr>
          <p:spPr>
            <a:xfrm rot="20773614">
              <a:off x="-76068" y="3448047"/>
              <a:ext cx="92961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 b="1" spc="-500" dirty="0">
                  <a:ln w="25400">
                    <a:solidFill>
                      <a:schemeClr val="tx1"/>
                    </a:solidFill>
                  </a:ln>
                  <a:effectLst/>
                  <a:latin typeface="Aptos Black" panose="020F0502020204030204" pitchFamily="34" charset="0"/>
                </a:rPr>
                <a:t>ウインク </a:t>
              </a:r>
              <a:r>
                <a:rPr kumimoji="1" lang="ja-JP" altLang="en-US" sz="9600" b="1" spc="-400" dirty="0">
                  <a:ln w="25400">
                    <a:solidFill>
                      <a:schemeClr val="tx1"/>
                    </a:solidFill>
                  </a:ln>
                  <a:effectLst/>
                  <a:latin typeface="Aptos Black" panose="020F0502020204030204" pitchFamily="34" charset="0"/>
                </a:rPr>
                <a:t>あいち</a:t>
              </a:r>
            </a:p>
          </p:txBody>
        </p:sp>
        <p:pic>
          <p:nvPicPr>
            <p:cNvPr id="8" name="グラフィックス 7">
              <a:extLst>
                <a:ext uri="{FF2B5EF4-FFF2-40B4-BE49-F238E27FC236}">
                  <a16:creationId xmlns:a16="http://schemas.microsoft.com/office/drawing/2014/main" id="{917885C9-E0ED-42D4-787B-BD05424E8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05944">
              <a:off x="1449493" y="2109010"/>
              <a:ext cx="5664440" cy="78067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7801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284">
        <p15:prstTrans prst="drape" invX="1"/>
      </p:transition>
    </mc:Choice>
    <mc:Fallback xmlns="">
      <p:transition spd="slow" advClick="0" advTm="6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11313C-DF32-62B5-81BF-F69BED29FD86}"/>
              </a:ext>
            </a:extLst>
          </p:cNvPr>
          <p:cNvSpPr txBox="1"/>
          <p:nvPr/>
        </p:nvSpPr>
        <p:spPr>
          <a:xfrm>
            <a:off x="1303218" y="5121637"/>
            <a:ext cx="685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kumimoji="1" lang="en-US" altLang="ja-JP" sz="8000" b="1" spc="600" dirty="0">
                <a:gradFill>
                  <a:gsLst>
                    <a:gs pos="52000">
                      <a:srgbClr val="686464"/>
                    </a:gs>
                    <a:gs pos="55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MICE</a:t>
            </a:r>
            <a:r>
              <a:rPr kumimoji="1" lang="ja-JP" altLang="en-US" sz="7200" b="1" spc="600" dirty="0">
                <a:gradFill>
                  <a:gsLst>
                    <a:gs pos="52000">
                      <a:srgbClr val="686464"/>
                    </a:gs>
                    <a:gs pos="55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effectLst/>
                <a:latin typeface="+mn-ea"/>
              </a:rPr>
              <a:t>施設</a:t>
            </a:r>
            <a:r>
              <a:rPr kumimoji="1" lang="ja-JP" altLang="en-US" sz="7200" b="1" spc="300" dirty="0">
                <a:gradFill>
                  <a:gsLst>
                    <a:gs pos="52000">
                      <a:schemeClr val="bg1">
                        <a:lumMod val="50000"/>
                      </a:schemeClr>
                    </a:gs>
                    <a:gs pos="55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effectLst/>
                <a:latin typeface="+mn-ea"/>
              </a:rPr>
              <a:t> </a:t>
            </a:r>
            <a:r>
              <a:rPr kumimoji="1" lang="ja-JP" altLang="en-US" sz="4400" b="1" spc="300" dirty="0">
                <a:latin typeface="+mn-ea"/>
              </a:rPr>
              <a:t>です。</a:t>
            </a:r>
          </a:p>
        </p:txBody>
      </p:sp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D302896B-BA56-B355-795E-FC2E73767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83771" cy="6910061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46B34A-24D8-2D77-C268-17E9B31AAAA5}"/>
              </a:ext>
            </a:extLst>
          </p:cNvPr>
          <p:cNvGrpSpPr/>
          <p:nvPr/>
        </p:nvGrpSpPr>
        <p:grpSpPr>
          <a:xfrm>
            <a:off x="1303218" y="583023"/>
            <a:ext cx="6927915" cy="1200329"/>
            <a:chOff x="1303218" y="583023"/>
            <a:chExt cx="6927915" cy="120032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915D630-02FA-FF5F-AE0B-835BF42C19A4}"/>
                </a:ext>
              </a:extLst>
            </p:cNvPr>
            <p:cNvSpPr txBox="1"/>
            <p:nvPr/>
          </p:nvSpPr>
          <p:spPr>
            <a:xfrm>
              <a:off x="1303218" y="583023"/>
              <a:ext cx="614414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7200" b="1" spc="-600" dirty="0">
                  <a:gradFill>
                    <a:gsLst>
                      <a:gs pos="53000">
                        <a:srgbClr val="9B2724"/>
                      </a:gs>
                      <a:gs pos="50000">
                        <a:srgbClr val="C00000"/>
                      </a:gs>
                    </a:gsLst>
                    <a:lin ang="5400000" scaled="0"/>
                  </a:gradFill>
                  <a:effectLst/>
                  <a:latin typeface="+mn-ea"/>
                </a:rPr>
                <a:t>ウインクあいち </a:t>
              </a:r>
              <a:endParaRPr lang="ja-JP" altLang="en-US" sz="720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CC08E50-1AB8-C87E-9B8C-DA7501837498}"/>
                </a:ext>
              </a:extLst>
            </p:cNvPr>
            <p:cNvSpPr txBox="1"/>
            <p:nvPr/>
          </p:nvSpPr>
          <p:spPr>
            <a:xfrm>
              <a:off x="7447362" y="914578"/>
              <a:ext cx="78377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1" lang="ja-JP" altLang="en-US" sz="4400" b="1" spc="300" dirty="0">
                  <a:latin typeface="+mn-ea"/>
                </a:rPr>
                <a:t>は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424B5EB-04DA-AA7C-C9DB-DB5C86C88D92}"/>
              </a:ext>
            </a:extLst>
          </p:cNvPr>
          <p:cNvGrpSpPr/>
          <p:nvPr/>
        </p:nvGrpSpPr>
        <p:grpSpPr>
          <a:xfrm>
            <a:off x="1303218" y="1944559"/>
            <a:ext cx="7012497" cy="1200329"/>
            <a:chOff x="1303218" y="1944559"/>
            <a:chExt cx="7012497" cy="1200329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F040CB8-BB09-BB92-3550-3E5A62B46130}"/>
                </a:ext>
              </a:extLst>
            </p:cNvPr>
            <p:cNvSpPr txBox="1"/>
            <p:nvPr/>
          </p:nvSpPr>
          <p:spPr>
            <a:xfrm>
              <a:off x="1303218" y="1944559"/>
              <a:ext cx="573621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7200" b="1" spc="-300" dirty="0">
                  <a:gradFill>
                    <a:gsLst>
                      <a:gs pos="53000">
                        <a:srgbClr val="148E94"/>
                      </a:gs>
                      <a:gs pos="50000">
                        <a:srgbClr val="18A9B0"/>
                      </a:gs>
                    </a:gsLst>
                    <a:lin ang="5400000" scaled="0"/>
                  </a:gradFill>
                  <a:latin typeface="Century Gothic" panose="020B0502020202020204" pitchFamily="34" charset="0"/>
                </a:rPr>
                <a:t>ＪＲ</a:t>
              </a:r>
              <a:r>
                <a:rPr kumimoji="1" lang="ja-JP" altLang="en-US" sz="7200" b="1" spc="-150" dirty="0">
                  <a:gradFill>
                    <a:gsLst>
                      <a:gs pos="53000">
                        <a:srgbClr val="148E94"/>
                      </a:gs>
                      <a:gs pos="50000">
                        <a:srgbClr val="18A9B0"/>
                      </a:gs>
                    </a:gsLst>
                    <a:lin ang="5400000" scaled="0"/>
                  </a:gradFill>
                  <a:latin typeface="+mn-ea"/>
                </a:rPr>
                <a:t>名古屋駅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99CB39D-E536-A046-EBE2-7BA5B5C1FACB}"/>
                </a:ext>
              </a:extLst>
            </p:cNvPr>
            <p:cNvSpPr txBox="1"/>
            <p:nvPr/>
          </p:nvSpPr>
          <p:spPr>
            <a:xfrm>
              <a:off x="6893315" y="2298333"/>
              <a:ext cx="1422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1" lang="ja-JP" altLang="en-US" sz="4400" b="1" spc="300" dirty="0">
                  <a:latin typeface="+mn-ea"/>
                </a:rPr>
                <a:t>から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1B7026-BB69-F341-4FE3-33CB2E2A9AAE}"/>
              </a:ext>
            </a:extLst>
          </p:cNvPr>
          <p:cNvSpPr txBox="1"/>
          <p:nvPr/>
        </p:nvSpPr>
        <p:spPr>
          <a:xfrm>
            <a:off x="1331221" y="3631547"/>
            <a:ext cx="2094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1" lang="ja-JP" altLang="en-US" sz="7200" b="1" spc="300" dirty="0">
                <a:gradFill>
                  <a:gsLst>
                    <a:gs pos="53000">
                      <a:srgbClr val="148E94"/>
                    </a:gs>
                    <a:gs pos="50000">
                      <a:srgbClr val="18A9B0"/>
                    </a:gs>
                  </a:gsLst>
                  <a:lin ang="5400000" scaled="0"/>
                </a:gradFill>
                <a:latin typeface="+mn-ea"/>
              </a:rPr>
              <a:t>徒歩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A8F8C2F-3AD7-7390-B0D3-99760EC1EC1B}"/>
              </a:ext>
            </a:extLst>
          </p:cNvPr>
          <p:cNvGrpSpPr/>
          <p:nvPr/>
        </p:nvGrpSpPr>
        <p:grpSpPr>
          <a:xfrm>
            <a:off x="4171221" y="3631547"/>
            <a:ext cx="4289637" cy="1200329"/>
            <a:chOff x="4171221" y="3631547"/>
            <a:chExt cx="4289637" cy="1200329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B9308D9-FE15-18E1-4852-DA98A58B751A}"/>
                </a:ext>
              </a:extLst>
            </p:cNvPr>
            <p:cNvSpPr txBox="1"/>
            <p:nvPr/>
          </p:nvSpPr>
          <p:spPr>
            <a:xfrm>
              <a:off x="5325772" y="3945482"/>
              <a:ext cx="31350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1" lang="ja-JP" altLang="en-US" sz="4400" b="1" dirty="0">
                  <a:latin typeface="+mn-ea"/>
                </a:rPr>
                <a:t>に立地する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79757D-3134-589F-C8F2-4E778D3B8EDE}"/>
                </a:ext>
              </a:extLst>
            </p:cNvPr>
            <p:cNvSpPr txBox="1"/>
            <p:nvPr/>
          </p:nvSpPr>
          <p:spPr>
            <a:xfrm>
              <a:off x="4171221" y="3631547"/>
              <a:ext cx="156754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kumimoji="1" lang="ja-JP" altLang="en-US" sz="7200" b="1" spc="300" dirty="0">
                  <a:gradFill>
                    <a:gsLst>
                      <a:gs pos="53000">
                        <a:srgbClr val="148E94"/>
                      </a:gs>
                      <a:gs pos="50000">
                        <a:srgbClr val="18A9B0"/>
                      </a:gs>
                    </a:gsLst>
                    <a:lin ang="5400000" scaled="0"/>
                  </a:gradFill>
                  <a:latin typeface="+mn-ea"/>
                </a:rPr>
                <a:t>分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79A46C-9EBB-D778-E4A2-7BE675C7F87F}"/>
              </a:ext>
            </a:extLst>
          </p:cNvPr>
          <p:cNvSpPr txBox="1"/>
          <p:nvPr/>
        </p:nvSpPr>
        <p:spPr>
          <a:xfrm>
            <a:off x="3410090" y="3202238"/>
            <a:ext cx="965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500" b="1" spc="300" dirty="0">
                <a:gradFill>
                  <a:gsLst>
                    <a:gs pos="53000">
                      <a:srgbClr val="9B2724"/>
                    </a:gs>
                    <a:gs pos="50000">
                      <a:srgbClr val="C00000"/>
                    </a:gs>
                  </a:gsLst>
                  <a:lin ang="5400000" scaled="0"/>
                </a:gradFill>
                <a:latin typeface="Century Gothic" panose="020B0502020202020204" pitchFamily="34" charset="0"/>
              </a:rPr>
              <a:t>5</a:t>
            </a:r>
            <a:endParaRPr lang="ja-JP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76351"/>
      </p:ext>
    </p:extLst>
  </p:cSld>
  <p:clrMapOvr>
    <a:masterClrMapping/>
  </p:clrMapOvr>
  <p:transition spd="slow" advTm="3021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F8A1544-E924-5257-FC66-42570B67BD2F}"/>
              </a:ext>
            </a:extLst>
          </p:cNvPr>
          <p:cNvGrpSpPr/>
          <p:nvPr/>
        </p:nvGrpSpPr>
        <p:grpSpPr>
          <a:xfrm>
            <a:off x="0" y="-16703"/>
            <a:ext cx="8416448" cy="6926763"/>
            <a:chOff x="0" y="-16703"/>
            <a:chExt cx="8416448" cy="6926763"/>
          </a:xfrm>
        </p:grpSpPr>
        <p:grpSp>
          <p:nvGrpSpPr>
            <p:cNvPr id="4763" name="グループ化 4762">
              <a:extLst>
                <a:ext uri="{FF2B5EF4-FFF2-40B4-BE49-F238E27FC236}">
                  <a16:creationId xmlns:a16="http://schemas.microsoft.com/office/drawing/2014/main" id="{32745F8D-2868-2C7D-7523-77BA74CD2E3D}"/>
                </a:ext>
              </a:extLst>
            </p:cNvPr>
            <p:cNvGrpSpPr/>
            <p:nvPr/>
          </p:nvGrpSpPr>
          <p:grpSpPr>
            <a:xfrm>
              <a:off x="0" y="0"/>
              <a:ext cx="8416448" cy="6910060"/>
              <a:chOff x="406164" y="7494891"/>
              <a:chExt cx="6890720" cy="5657408"/>
            </a:xfrm>
          </p:grpSpPr>
          <p:grpSp>
            <p:nvGrpSpPr>
              <p:cNvPr id="4739" name="グループ化 4738">
                <a:extLst>
                  <a:ext uri="{FF2B5EF4-FFF2-40B4-BE49-F238E27FC236}">
                    <a16:creationId xmlns:a16="http://schemas.microsoft.com/office/drawing/2014/main" id="{AFB43318-1F2F-1052-E3A0-5F32695A0FA6}"/>
                  </a:ext>
                </a:extLst>
              </p:cNvPr>
              <p:cNvGrpSpPr/>
              <p:nvPr/>
            </p:nvGrpSpPr>
            <p:grpSpPr>
              <a:xfrm>
                <a:off x="406164" y="7494891"/>
                <a:ext cx="6890720" cy="5657408"/>
                <a:chOff x="259069" y="1283773"/>
                <a:chExt cx="6890720" cy="5657408"/>
              </a:xfrm>
            </p:grpSpPr>
            <p:grpSp>
              <p:nvGrpSpPr>
                <p:cNvPr id="4740" name="グループ化 4739">
                  <a:extLst>
                    <a:ext uri="{FF2B5EF4-FFF2-40B4-BE49-F238E27FC236}">
                      <a16:creationId xmlns:a16="http://schemas.microsoft.com/office/drawing/2014/main" id="{AA6A9C0C-945D-C300-EC75-7E2920863E48}"/>
                    </a:ext>
                  </a:extLst>
                </p:cNvPr>
                <p:cNvGrpSpPr/>
                <p:nvPr/>
              </p:nvGrpSpPr>
              <p:grpSpPr>
                <a:xfrm>
                  <a:off x="259069" y="1283773"/>
                  <a:ext cx="6890720" cy="5657408"/>
                  <a:chOff x="1596869" y="4940598"/>
                  <a:chExt cx="6890720" cy="5657408"/>
                </a:xfrm>
              </p:grpSpPr>
              <p:grpSp>
                <p:nvGrpSpPr>
                  <p:cNvPr id="4745" name="グループ化 4744">
                    <a:extLst>
                      <a:ext uri="{FF2B5EF4-FFF2-40B4-BE49-F238E27FC236}">
                        <a16:creationId xmlns:a16="http://schemas.microsoft.com/office/drawing/2014/main" id="{AD90C051-B601-965F-891F-89664352DE77}"/>
                      </a:ext>
                    </a:extLst>
                  </p:cNvPr>
                  <p:cNvGrpSpPr/>
                  <p:nvPr/>
                </p:nvGrpSpPr>
                <p:grpSpPr>
                  <a:xfrm>
                    <a:off x="1596869" y="4940598"/>
                    <a:ext cx="6890720" cy="5657408"/>
                    <a:chOff x="1596869" y="4940598"/>
                    <a:chExt cx="6890720" cy="5657408"/>
                  </a:xfrm>
                </p:grpSpPr>
                <p:pic>
                  <p:nvPicPr>
                    <p:cNvPr id="4759" name="図 4758">
                      <a:extLst>
                        <a:ext uri="{FF2B5EF4-FFF2-40B4-BE49-F238E27FC236}">
                          <a16:creationId xmlns:a16="http://schemas.microsoft.com/office/drawing/2014/main" id="{9DCCB6C6-EA58-A0D5-C357-879E4FAF31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596869" y="4940598"/>
                      <a:ext cx="6890720" cy="56574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60" name="フリーフォーム: 図形 4759">
                      <a:extLst>
                        <a:ext uri="{FF2B5EF4-FFF2-40B4-BE49-F238E27FC236}">
                          <a16:creationId xmlns:a16="http://schemas.microsoft.com/office/drawing/2014/main" id="{471464FC-DED4-AC94-E8D1-051503FCB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500" y="6610350"/>
                      <a:ext cx="571500" cy="2533650"/>
                    </a:xfrm>
                    <a:custGeom>
                      <a:avLst/>
                      <a:gdLst>
                        <a:gd name="connsiteX0" fmla="*/ 0 w 571500"/>
                        <a:gd name="connsiteY0" fmla="*/ 114300 h 2533650"/>
                        <a:gd name="connsiteX1" fmla="*/ 552450 w 571500"/>
                        <a:gd name="connsiteY1" fmla="*/ 0 h 2533650"/>
                        <a:gd name="connsiteX2" fmla="*/ 571500 w 571500"/>
                        <a:gd name="connsiteY2" fmla="*/ 2419350 h 2533650"/>
                        <a:gd name="connsiteX3" fmla="*/ 0 w 571500"/>
                        <a:gd name="connsiteY3" fmla="*/ 2533650 h 2533650"/>
                        <a:gd name="connsiteX4" fmla="*/ 57150 w 571500"/>
                        <a:gd name="connsiteY4" fmla="*/ 114300 h 2533650"/>
                        <a:gd name="connsiteX0" fmla="*/ 0 w 571500"/>
                        <a:gd name="connsiteY0" fmla="*/ 114300 h 2533650"/>
                        <a:gd name="connsiteX1" fmla="*/ 552450 w 571500"/>
                        <a:gd name="connsiteY1" fmla="*/ 0 h 2533650"/>
                        <a:gd name="connsiteX2" fmla="*/ 571500 w 571500"/>
                        <a:gd name="connsiteY2" fmla="*/ 2419350 h 2533650"/>
                        <a:gd name="connsiteX3" fmla="*/ 0 w 571500"/>
                        <a:gd name="connsiteY3" fmla="*/ 2533650 h 2533650"/>
                        <a:gd name="connsiteX4" fmla="*/ 57150 w 571500"/>
                        <a:gd name="connsiteY4" fmla="*/ 114300 h 2533650"/>
                        <a:gd name="connsiteX5" fmla="*/ 0 w 571500"/>
                        <a:gd name="connsiteY5" fmla="*/ 114300 h 2533650"/>
                        <a:gd name="connsiteX0" fmla="*/ 57150 w 571500"/>
                        <a:gd name="connsiteY0" fmla="*/ 114300 h 2533650"/>
                        <a:gd name="connsiteX1" fmla="*/ 552450 w 571500"/>
                        <a:gd name="connsiteY1" fmla="*/ 0 h 2533650"/>
                        <a:gd name="connsiteX2" fmla="*/ 571500 w 571500"/>
                        <a:gd name="connsiteY2" fmla="*/ 2419350 h 2533650"/>
                        <a:gd name="connsiteX3" fmla="*/ 0 w 571500"/>
                        <a:gd name="connsiteY3" fmla="*/ 2533650 h 2533650"/>
                        <a:gd name="connsiteX4" fmla="*/ 57150 w 571500"/>
                        <a:gd name="connsiteY4" fmla="*/ 114300 h 2533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500" h="2533650">
                          <a:moveTo>
                            <a:pt x="57150" y="114300"/>
                          </a:moveTo>
                          <a:lnTo>
                            <a:pt x="552450" y="0"/>
                          </a:lnTo>
                          <a:lnTo>
                            <a:pt x="571500" y="2419350"/>
                          </a:lnTo>
                          <a:lnTo>
                            <a:pt x="0" y="2533650"/>
                          </a:lnTo>
                          <a:lnTo>
                            <a:pt x="57150" y="114300"/>
                          </a:lnTo>
                          <a:close/>
                        </a:path>
                      </a:pathLst>
                    </a:custGeom>
                    <a:solidFill>
                      <a:srgbClr val="CD664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4758" name="フリーフォーム: 図形 4757">
                    <a:extLst>
                      <a:ext uri="{FF2B5EF4-FFF2-40B4-BE49-F238E27FC236}">
                        <a16:creationId xmlns:a16="http://schemas.microsoft.com/office/drawing/2014/main" id="{DC2A3501-2905-F451-574F-97AEDCA2699C}"/>
                      </a:ext>
                    </a:extLst>
                  </p:cNvPr>
                  <p:cNvSpPr/>
                  <p:nvPr/>
                </p:nvSpPr>
                <p:spPr>
                  <a:xfrm>
                    <a:off x="5250180" y="7757160"/>
                    <a:ext cx="1623060" cy="731520"/>
                  </a:xfrm>
                  <a:custGeom>
                    <a:avLst/>
                    <a:gdLst>
                      <a:gd name="connsiteX0" fmla="*/ 0 w 1600200"/>
                      <a:gd name="connsiteY0" fmla="*/ 426720 h 708660"/>
                      <a:gd name="connsiteX1" fmla="*/ 228600 w 1600200"/>
                      <a:gd name="connsiteY1" fmla="*/ 426720 h 708660"/>
                      <a:gd name="connsiteX2" fmla="*/ 243840 w 1600200"/>
                      <a:gd name="connsiteY2" fmla="*/ 701040 h 708660"/>
                      <a:gd name="connsiteX3" fmla="*/ 1173480 w 1600200"/>
                      <a:gd name="connsiteY3" fmla="*/ 472440 h 708660"/>
                      <a:gd name="connsiteX4" fmla="*/ 1348740 w 1600200"/>
                      <a:gd name="connsiteY4" fmla="*/ 708660 h 708660"/>
                      <a:gd name="connsiteX5" fmla="*/ 1600200 w 1600200"/>
                      <a:gd name="connsiteY5" fmla="*/ 487680 h 708660"/>
                      <a:gd name="connsiteX6" fmla="*/ 1402080 w 1600200"/>
                      <a:gd name="connsiteY6" fmla="*/ 0 h 708660"/>
                      <a:gd name="connsiteX7" fmla="*/ 228600 w 1600200"/>
                      <a:gd name="connsiteY7" fmla="*/ 0 h 708660"/>
                      <a:gd name="connsiteX8" fmla="*/ 236220 w 1600200"/>
                      <a:gd name="connsiteY8" fmla="*/ 190500 h 708660"/>
                      <a:gd name="connsiteX9" fmla="*/ 30480 w 1600200"/>
                      <a:gd name="connsiteY9" fmla="*/ 205740 h 708660"/>
                      <a:gd name="connsiteX10" fmla="*/ 0 w 1600200"/>
                      <a:gd name="connsiteY10" fmla="*/ 426720 h 708660"/>
                      <a:gd name="connsiteX0" fmla="*/ 0 w 1600200"/>
                      <a:gd name="connsiteY0" fmla="*/ 426720 h 731520"/>
                      <a:gd name="connsiteX1" fmla="*/ 228600 w 1600200"/>
                      <a:gd name="connsiteY1" fmla="*/ 426720 h 731520"/>
                      <a:gd name="connsiteX2" fmla="*/ 243840 w 1600200"/>
                      <a:gd name="connsiteY2" fmla="*/ 701040 h 731520"/>
                      <a:gd name="connsiteX3" fmla="*/ 1173480 w 1600200"/>
                      <a:gd name="connsiteY3" fmla="*/ 472440 h 731520"/>
                      <a:gd name="connsiteX4" fmla="*/ 1348740 w 1600200"/>
                      <a:gd name="connsiteY4" fmla="*/ 731520 h 731520"/>
                      <a:gd name="connsiteX5" fmla="*/ 1600200 w 1600200"/>
                      <a:gd name="connsiteY5" fmla="*/ 487680 h 731520"/>
                      <a:gd name="connsiteX6" fmla="*/ 1402080 w 1600200"/>
                      <a:gd name="connsiteY6" fmla="*/ 0 h 731520"/>
                      <a:gd name="connsiteX7" fmla="*/ 228600 w 1600200"/>
                      <a:gd name="connsiteY7" fmla="*/ 0 h 731520"/>
                      <a:gd name="connsiteX8" fmla="*/ 236220 w 1600200"/>
                      <a:gd name="connsiteY8" fmla="*/ 190500 h 731520"/>
                      <a:gd name="connsiteX9" fmla="*/ 30480 w 1600200"/>
                      <a:gd name="connsiteY9" fmla="*/ 205740 h 731520"/>
                      <a:gd name="connsiteX10" fmla="*/ 0 w 1600200"/>
                      <a:gd name="connsiteY10" fmla="*/ 426720 h 731520"/>
                      <a:gd name="connsiteX0" fmla="*/ 0 w 1623060"/>
                      <a:gd name="connsiteY0" fmla="*/ 426720 h 731520"/>
                      <a:gd name="connsiteX1" fmla="*/ 228600 w 1623060"/>
                      <a:gd name="connsiteY1" fmla="*/ 426720 h 731520"/>
                      <a:gd name="connsiteX2" fmla="*/ 243840 w 1623060"/>
                      <a:gd name="connsiteY2" fmla="*/ 701040 h 731520"/>
                      <a:gd name="connsiteX3" fmla="*/ 1173480 w 1623060"/>
                      <a:gd name="connsiteY3" fmla="*/ 472440 h 731520"/>
                      <a:gd name="connsiteX4" fmla="*/ 1348740 w 1623060"/>
                      <a:gd name="connsiteY4" fmla="*/ 731520 h 731520"/>
                      <a:gd name="connsiteX5" fmla="*/ 1623060 w 1623060"/>
                      <a:gd name="connsiteY5" fmla="*/ 480060 h 731520"/>
                      <a:gd name="connsiteX6" fmla="*/ 1402080 w 1623060"/>
                      <a:gd name="connsiteY6" fmla="*/ 0 h 731520"/>
                      <a:gd name="connsiteX7" fmla="*/ 228600 w 1623060"/>
                      <a:gd name="connsiteY7" fmla="*/ 0 h 731520"/>
                      <a:gd name="connsiteX8" fmla="*/ 236220 w 1623060"/>
                      <a:gd name="connsiteY8" fmla="*/ 190500 h 731520"/>
                      <a:gd name="connsiteX9" fmla="*/ 30480 w 1623060"/>
                      <a:gd name="connsiteY9" fmla="*/ 205740 h 731520"/>
                      <a:gd name="connsiteX10" fmla="*/ 0 w 1623060"/>
                      <a:gd name="connsiteY10" fmla="*/ 426720 h 731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23060" h="731520">
                        <a:moveTo>
                          <a:pt x="0" y="426720"/>
                        </a:moveTo>
                        <a:lnTo>
                          <a:pt x="228600" y="426720"/>
                        </a:lnTo>
                        <a:lnTo>
                          <a:pt x="243840" y="701040"/>
                        </a:lnTo>
                        <a:lnTo>
                          <a:pt x="1173480" y="472440"/>
                        </a:lnTo>
                        <a:lnTo>
                          <a:pt x="1348740" y="731520"/>
                        </a:lnTo>
                        <a:lnTo>
                          <a:pt x="1623060" y="480060"/>
                        </a:lnTo>
                        <a:lnTo>
                          <a:pt x="1402080" y="0"/>
                        </a:lnTo>
                        <a:lnTo>
                          <a:pt x="228600" y="0"/>
                        </a:lnTo>
                        <a:lnTo>
                          <a:pt x="236220" y="190500"/>
                        </a:lnTo>
                        <a:lnTo>
                          <a:pt x="30480" y="205740"/>
                        </a:lnTo>
                        <a:lnTo>
                          <a:pt x="0" y="42672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741" name="グループ化 4740">
                  <a:extLst>
                    <a:ext uri="{FF2B5EF4-FFF2-40B4-BE49-F238E27FC236}">
                      <a16:creationId xmlns:a16="http://schemas.microsoft.com/office/drawing/2014/main" id="{38C6817A-08D7-D08E-76A0-91F7902A8FD6}"/>
                    </a:ext>
                  </a:extLst>
                </p:cNvPr>
                <p:cNvGrpSpPr/>
                <p:nvPr/>
              </p:nvGrpSpPr>
              <p:grpSpPr>
                <a:xfrm>
                  <a:off x="4295127" y="3277837"/>
                  <a:ext cx="2611150" cy="883427"/>
                  <a:chOff x="4295127" y="3277837"/>
                  <a:chExt cx="2611150" cy="883427"/>
                </a:xfrm>
              </p:grpSpPr>
              <p:sp>
                <p:nvSpPr>
                  <p:cNvPr id="4742" name="正方形/長方形 4741">
                    <a:extLst>
                      <a:ext uri="{FF2B5EF4-FFF2-40B4-BE49-F238E27FC236}">
                        <a16:creationId xmlns:a16="http://schemas.microsoft.com/office/drawing/2014/main" id="{1620DDEC-152D-D75B-EB7B-FC1EAC68FB41}"/>
                      </a:ext>
                    </a:extLst>
                  </p:cNvPr>
                  <p:cNvSpPr/>
                  <p:nvPr/>
                </p:nvSpPr>
                <p:spPr>
                  <a:xfrm>
                    <a:off x="4295127" y="3277837"/>
                    <a:ext cx="2611150" cy="511376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2800" b="1" spc="-150" dirty="0"/>
                      <a:t>ウインクあいち</a:t>
                    </a:r>
                  </a:p>
                </p:txBody>
              </p:sp>
              <p:sp>
                <p:nvSpPr>
                  <p:cNvPr id="4744" name="二等辺三角形 4743">
                    <a:extLst>
                      <a:ext uri="{FF2B5EF4-FFF2-40B4-BE49-F238E27FC236}">
                        <a16:creationId xmlns:a16="http://schemas.microsoft.com/office/drawing/2014/main" id="{23CEA819-9B05-8D69-22E3-4928FA94593F}"/>
                      </a:ext>
                    </a:extLst>
                  </p:cNvPr>
                  <p:cNvSpPr/>
                  <p:nvPr/>
                </p:nvSpPr>
                <p:spPr>
                  <a:xfrm rot="11700000">
                    <a:off x="5123072" y="3762698"/>
                    <a:ext cx="152421" cy="398566"/>
                  </a:xfrm>
                  <a:prstGeom prst="triangle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4762" name="フリーフォーム: 図形 4761">
                <a:extLst>
                  <a:ext uri="{FF2B5EF4-FFF2-40B4-BE49-F238E27FC236}">
                    <a16:creationId xmlns:a16="http://schemas.microsoft.com/office/drawing/2014/main" id="{E43B5081-8796-1AF7-4877-DE4389AAF965}"/>
                  </a:ext>
                </a:extLst>
              </p:cNvPr>
              <p:cNvSpPr/>
              <p:nvPr/>
            </p:nvSpPr>
            <p:spPr>
              <a:xfrm>
                <a:off x="408468" y="8872523"/>
                <a:ext cx="1822006" cy="3034790"/>
              </a:xfrm>
              <a:custGeom>
                <a:avLst/>
                <a:gdLst>
                  <a:gd name="connsiteX0" fmla="*/ 0 w 2002972"/>
                  <a:gd name="connsiteY0" fmla="*/ 290285 h 3120571"/>
                  <a:gd name="connsiteX1" fmla="*/ 1016000 w 2002972"/>
                  <a:gd name="connsiteY1" fmla="*/ 0 h 3120571"/>
                  <a:gd name="connsiteX2" fmla="*/ 1814286 w 2002972"/>
                  <a:gd name="connsiteY2" fmla="*/ 1712685 h 3120571"/>
                  <a:gd name="connsiteX3" fmla="*/ 2002972 w 2002972"/>
                  <a:gd name="connsiteY3" fmla="*/ 2569028 h 3120571"/>
                  <a:gd name="connsiteX4" fmla="*/ 0 w 2002972"/>
                  <a:gd name="connsiteY4" fmla="*/ 3120571 h 3120571"/>
                  <a:gd name="connsiteX5" fmla="*/ 0 w 2002972"/>
                  <a:gd name="connsiteY5" fmla="*/ 290285 h 3120571"/>
                  <a:gd name="connsiteX0" fmla="*/ 0 w 2002972"/>
                  <a:gd name="connsiteY0" fmla="*/ 290285 h 3120571"/>
                  <a:gd name="connsiteX1" fmla="*/ 1016000 w 2002972"/>
                  <a:gd name="connsiteY1" fmla="*/ 0 h 3120571"/>
                  <a:gd name="connsiteX2" fmla="*/ 1842861 w 2002972"/>
                  <a:gd name="connsiteY2" fmla="*/ 1703160 h 3120571"/>
                  <a:gd name="connsiteX3" fmla="*/ 2002972 w 2002972"/>
                  <a:gd name="connsiteY3" fmla="*/ 2569028 h 3120571"/>
                  <a:gd name="connsiteX4" fmla="*/ 0 w 2002972"/>
                  <a:gd name="connsiteY4" fmla="*/ 3120571 h 3120571"/>
                  <a:gd name="connsiteX5" fmla="*/ 0 w 2002972"/>
                  <a:gd name="connsiteY5" fmla="*/ 290285 h 3120571"/>
                  <a:gd name="connsiteX0" fmla="*/ 0 w 2041072"/>
                  <a:gd name="connsiteY0" fmla="*/ 290285 h 3120571"/>
                  <a:gd name="connsiteX1" fmla="*/ 1016000 w 2041072"/>
                  <a:gd name="connsiteY1" fmla="*/ 0 h 3120571"/>
                  <a:gd name="connsiteX2" fmla="*/ 1842861 w 2041072"/>
                  <a:gd name="connsiteY2" fmla="*/ 1703160 h 3120571"/>
                  <a:gd name="connsiteX3" fmla="*/ 2041072 w 2041072"/>
                  <a:gd name="connsiteY3" fmla="*/ 2549978 h 3120571"/>
                  <a:gd name="connsiteX4" fmla="*/ 0 w 2041072"/>
                  <a:gd name="connsiteY4" fmla="*/ 3120571 h 3120571"/>
                  <a:gd name="connsiteX5" fmla="*/ 0 w 2041072"/>
                  <a:gd name="connsiteY5" fmla="*/ 290285 h 3120571"/>
                  <a:gd name="connsiteX0" fmla="*/ 0 w 2041072"/>
                  <a:gd name="connsiteY0" fmla="*/ 290285 h 3120571"/>
                  <a:gd name="connsiteX1" fmla="*/ 1038523 w 2041072"/>
                  <a:gd name="connsiteY1" fmla="*/ 0 h 3120571"/>
                  <a:gd name="connsiteX2" fmla="*/ 1842861 w 2041072"/>
                  <a:gd name="connsiteY2" fmla="*/ 1703160 h 3120571"/>
                  <a:gd name="connsiteX3" fmla="*/ 2041072 w 2041072"/>
                  <a:gd name="connsiteY3" fmla="*/ 2549978 h 3120571"/>
                  <a:gd name="connsiteX4" fmla="*/ 0 w 2041072"/>
                  <a:gd name="connsiteY4" fmla="*/ 3120571 h 3120571"/>
                  <a:gd name="connsiteX5" fmla="*/ 0 w 2041072"/>
                  <a:gd name="connsiteY5" fmla="*/ 290285 h 3120571"/>
                  <a:gd name="connsiteX0" fmla="*/ 245874 w 2041072"/>
                  <a:gd name="connsiteY0" fmla="*/ 212302 h 3120571"/>
                  <a:gd name="connsiteX1" fmla="*/ 1038523 w 2041072"/>
                  <a:gd name="connsiteY1" fmla="*/ 0 h 3120571"/>
                  <a:gd name="connsiteX2" fmla="*/ 1842861 w 2041072"/>
                  <a:gd name="connsiteY2" fmla="*/ 1703160 h 3120571"/>
                  <a:gd name="connsiteX3" fmla="*/ 2041072 w 2041072"/>
                  <a:gd name="connsiteY3" fmla="*/ 2549978 h 3120571"/>
                  <a:gd name="connsiteX4" fmla="*/ 0 w 2041072"/>
                  <a:gd name="connsiteY4" fmla="*/ 3120571 h 3120571"/>
                  <a:gd name="connsiteX5" fmla="*/ 245874 w 2041072"/>
                  <a:gd name="connsiteY5" fmla="*/ 212302 h 3120571"/>
                  <a:gd name="connsiteX0" fmla="*/ 0 w 1795198"/>
                  <a:gd name="connsiteY0" fmla="*/ 212302 h 3034790"/>
                  <a:gd name="connsiteX1" fmla="*/ 792649 w 1795198"/>
                  <a:gd name="connsiteY1" fmla="*/ 0 h 3034790"/>
                  <a:gd name="connsiteX2" fmla="*/ 1596987 w 1795198"/>
                  <a:gd name="connsiteY2" fmla="*/ 1703160 h 3034790"/>
                  <a:gd name="connsiteX3" fmla="*/ 1795198 w 1795198"/>
                  <a:gd name="connsiteY3" fmla="*/ 2549978 h 3034790"/>
                  <a:gd name="connsiteX4" fmla="*/ 0 w 1795198"/>
                  <a:gd name="connsiteY4" fmla="*/ 3034790 h 3034790"/>
                  <a:gd name="connsiteX5" fmla="*/ 0 w 1795198"/>
                  <a:gd name="connsiteY5" fmla="*/ 212302 h 303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198" h="3034790">
                    <a:moveTo>
                      <a:pt x="0" y="212302"/>
                    </a:moveTo>
                    <a:lnTo>
                      <a:pt x="792649" y="0"/>
                    </a:lnTo>
                    <a:lnTo>
                      <a:pt x="1596987" y="1703160"/>
                    </a:lnTo>
                    <a:lnTo>
                      <a:pt x="1795198" y="2549978"/>
                    </a:lnTo>
                    <a:lnTo>
                      <a:pt x="0" y="3034790"/>
                    </a:lnTo>
                    <a:lnTo>
                      <a:pt x="0" y="21230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4C3FD4BF-D91B-3BD9-A9DD-A007C0A06F19}"/>
                </a:ext>
              </a:extLst>
            </p:cNvPr>
            <p:cNvGrpSpPr/>
            <p:nvPr/>
          </p:nvGrpSpPr>
          <p:grpSpPr>
            <a:xfrm>
              <a:off x="7126512" y="-16703"/>
              <a:ext cx="1289936" cy="1241966"/>
              <a:chOff x="7126512" y="-16703"/>
              <a:chExt cx="1289936" cy="1241966"/>
            </a:xfrm>
          </p:grpSpPr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939EDB45-8A10-8D8A-66F2-310CCCB57E06}"/>
                  </a:ext>
                </a:extLst>
              </p:cNvPr>
              <p:cNvSpPr/>
              <p:nvPr/>
            </p:nvSpPr>
            <p:spPr>
              <a:xfrm>
                <a:off x="7126512" y="-16703"/>
                <a:ext cx="1289936" cy="1241966"/>
              </a:xfrm>
              <a:custGeom>
                <a:avLst/>
                <a:gdLst>
                  <a:gd name="connsiteX0" fmla="*/ 0 w 1114425"/>
                  <a:gd name="connsiteY0" fmla="*/ 28575 h 981075"/>
                  <a:gd name="connsiteX1" fmla="*/ 28575 w 1114425"/>
                  <a:gd name="connsiteY1" fmla="*/ 981075 h 981075"/>
                  <a:gd name="connsiteX2" fmla="*/ 1114425 w 1114425"/>
                  <a:gd name="connsiteY2" fmla="*/ 752475 h 981075"/>
                  <a:gd name="connsiteX3" fmla="*/ 1114425 w 1114425"/>
                  <a:gd name="connsiteY3" fmla="*/ 0 h 981075"/>
                  <a:gd name="connsiteX4" fmla="*/ 0 w 1114425"/>
                  <a:gd name="connsiteY4" fmla="*/ 28575 h 981075"/>
                  <a:gd name="connsiteX0" fmla="*/ 0 w 1107472"/>
                  <a:gd name="connsiteY0" fmla="*/ 0 h 984465"/>
                  <a:gd name="connsiteX1" fmla="*/ 21622 w 1107472"/>
                  <a:gd name="connsiteY1" fmla="*/ 984465 h 984465"/>
                  <a:gd name="connsiteX2" fmla="*/ 1107472 w 1107472"/>
                  <a:gd name="connsiteY2" fmla="*/ 755865 h 984465"/>
                  <a:gd name="connsiteX3" fmla="*/ 1107472 w 1107472"/>
                  <a:gd name="connsiteY3" fmla="*/ 3390 h 984465"/>
                  <a:gd name="connsiteX4" fmla="*/ 0 w 1107472"/>
                  <a:gd name="connsiteY4" fmla="*/ 0 h 984465"/>
                  <a:gd name="connsiteX0" fmla="*/ 0 w 1156142"/>
                  <a:gd name="connsiteY0" fmla="*/ 0 h 990858"/>
                  <a:gd name="connsiteX1" fmla="*/ 70292 w 1156142"/>
                  <a:gd name="connsiteY1" fmla="*/ 990858 h 990858"/>
                  <a:gd name="connsiteX2" fmla="*/ 1156142 w 1156142"/>
                  <a:gd name="connsiteY2" fmla="*/ 762258 h 990858"/>
                  <a:gd name="connsiteX3" fmla="*/ 1156142 w 1156142"/>
                  <a:gd name="connsiteY3" fmla="*/ 9783 h 990858"/>
                  <a:gd name="connsiteX4" fmla="*/ 0 w 1156142"/>
                  <a:gd name="connsiteY4" fmla="*/ 0 h 990858"/>
                  <a:gd name="connsiteX0" fmla="*/ 0 w 1156142"/>
                  <a:gd name="connsiteY0" fmla="*/ 0 h 1042003"/>
                  <a:gd name="connsiteX1" fmla="*/ 764 w 1156142"/>
                  <a:gd name="connsiteY1" fmla="*/ 1042003 h 1042003"/>
                  <a:gd name="connsiteX2" fmla="*/ 1156142 w 1156142"/>
                  <a:gd name="connsiteY2" fmla="*/ 762258 h 1042003"/>
                  <a:gd name="connsiteX3" fmla="*/ 1156142 w 1156142"/>
                  <a:gd name="connsiteY3" fmla="*/ 9783 h 1042003"/>
                  <a:gd name="connsiteX4" fmla="*/ 0 w 1156142"/>
                  <a:gd name="connsiteY4" fmla="*/ 0 h 1042003"/>
                  <a:gd name="connsiteX0" fmla="*/ 0 w 1177001"/>
                  <a:gd name="connsiteY0" fmla="*/ 0 h 1042003"/>
                  <a:gd name="connsiteX1" fmla="*/ 764 w 1177001"/>
                  <a:gd name="connsiteY1" fmla="*/ 1042003 h 1042003"/>
                  <a:gd name="connsiteX2" fmla="*/ 1177001 w 1177001"/>
                  <a:gd name="connsiteY2" fmla="*/ 826189 h 1042003"/>
                  <a:gd name="connsiteX3" fmla="*/ 1156142 w 1177001"/>
                  <a:gd name="connsiteY3" fmla="*/ 9783 h 1042003"/>
                  <a:gd name="connsiteX4" fmla="*/ 0 w 1177001"/>
                  <a:gd name="connsiteY4" fmla="*/ 0 h 104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001" h="1042003">
                    <a:moveTo>
                      <a:pt x="0" y="0"/>
                    </a:moveTo>
                    <a:cubicBezTo>
                      <a:pt x="255" y="347334"/>
                      <a:pt x="509" y="694669"/>
                      <a:pt x="764" y="1042003"/>
                    </a:cubicBezTo>
                    <a:lnTo>
                      <a:pt x="1177001" y="826189"/>
                    </a:lnTo>
                    <a:lnTo>
                      <a:pt x="1156142" y="97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ABA4E3F7-915F-09E0-4D5F-66C3CCB3C6E5}"/>
                  </a:ext>
                </a:extLst>
              </p:cNvPr>
              <p:cNvSpPr/>
              <p:nvPr/>
            </p:nvSpPr>
            <p:spPr>
              <a:xfrm>
                <a:off x="7302023" y="-16703"/>
                <a:ext cx="1114425" cy="944880"/>
              </a:xfrm>
              <a:custGeom>
                <a:avLst/>
                <a:gdLst>
                  <a:gd name="connsiteX0" fmla="*/ 0 w 1114425"/>
                  <a:gd name="connsiteY0" fmla="*/ 28575 h 981075"/>
                  <a:gd name="connsiteX1" fmla="*/ 28575 w 1114425"/>
                  <a:gd name="connsiteY1" fmla="*/ 981075 h 981075"/>
                  <a:gd name="connsiteX2" fmla="*/ 1114425 w 1114425"/>
                  <a:gd name="connsiteY2" fmla="*/ 752475 h 981075"/>
                  <a:gd name="connsiteX3" fmla="*/ 1114425 w 1114425"/>
                  <a:gd name="connsiteY3" fmla="*/ 0 h 981075"/>
                  <a:gd name="connsiteX4" fmla="*/ 0 w 1114425"/>
                  <a:gd name="connsiteY4" fmla="*/ 28575 h 981075"/>
                  <a:gd name="connsiteX0" fmla="*/ 0 w 1114425"/>
                  <a:gd name="connsiteY0" fmla="*/ 0 h 990600"/>
                  <a:gd name="connsiteX1" fmla="*/ 28575 w 1114425"/>
                  <a:gd name="connsiteY1" fmla="*/ 990600 h 990600"/>
                  <a:gd name="connsiteX2" fmla="*/ 1114425 w 1114425"/>
                  <a:gd name="connsiteY2" fmla="*/ 762000 h 990600"/>
                  <a:gd name="connsiteX3" fmla="*/ 1114425 w 1114425"/>
                  <a:gd name="connsiteY3" fmla="*/ 9525 h 990600"/>
                  <a:gd name="connsiteX4" fmla="*/ 0 w 1114425"/>
                  <a:gd name="connsiteY4" fmla="*/ 0 h 990600"/>
                  <a:gd name="connsiteX0" fmla="*/ 0 w 1114425"/>
                  <a:gd name="connsiteY0" fmla="*/ 0 h 944880"/>
                  <a:gd name="connsiteX1" fmla="*/ 13335 w 1114425"/>
                  <a:gd name="connsiteY1" fmla="*/ 944880 h 944880"/>
                  <a:gd name="connsiteX2" fmla="*/ 1114425 w 1114425"/>
                  <a:gd name="connsiteY2" fmla="*/ 762000 h 944880"/>
                  <a:gd name="connsiteX3" fmla="*/ 1114425 w 1114425"/>
                  <a:gd name="connsiteY3" fmla="*/ 9525 h 944880"/>
                  <a:gd name="connsiteX4" fmla="*/ 0 w 1114425"/>
                  <a:gd name="connsiteY4" fmla="*/ 0 h 944880"/>
                  <a:gd name="connsiteX0" fmla="*/ 0 w 1114425"/>
                  <a:gd name="connsiteY0" fmla="*/ 0 h 944880"/>
                  <a:gd name="connsiteX1" fmla="*/ 13335 w 1114425"/>
                  <a:gd name="connsiteY1" fmla="*/ 944880 h 944880"/>
                  <a:gd name="connsiteX2" fmla="*/ 1114425 w 1114425"/>
                  <a:gd name="connsiteY2" fmla="*/ 731520 h 944880"/>
                  <a:gd name="connsiteX3" fmla="*/ 1114425 w 1114425"/>
                  <a:gd name="connsiteY3" fmla="*/ 9525 h 944880"/>
                  <a:gd name="connsiteX4" fmla="*/ 0 w 1114425"/>
                  <a:gd name="connsiteY4" fmla="*/ 0 h 9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425" h="944880">
                    <a:moveTo>
                      <a:pt x="0" y="0"/>
                    </a:moveTo>
                    <a:lnTo>
                      <a:pt x="13335" y="944880"/>
                    </a:lnTo>
                    <a:lnTo>
                      <a:pt x="1114425" y="731520"/>
                    </a:lnTo>
                    <a:lnTo>
                      <a:pt x="1114425" y="95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8E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114D97C-55B6-2F9A-89B1-377020D5FA4A}"/>
              </a:ext>
            </a:extLst>
          </p:cNvPr>
          <p:cNvGrpSpPr/>
          <p:nvPr/>
        </p:nvGrpSpPr>
        <p:grpSpPr>
          <a:xfrm>
            <a:off x="-19325" y="1664133"/>
            <a:ext cx="2271852" cy="3736521"/>
            <a:chOff x="7619" y="2661853"/>
            <a:chExt cx="2271852" cy="3736521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BF7FF4D2-0F7C-14B8-009E-F742F04F9688}"/>
                </a:ext>
              </a:extLst>
            </p:cNvPr>
            <p:cNvSpPr/>
            <p:nvPr/>
          </p:nvSpPr>
          <p:spPr>
            <a:xfrm>
              <a:off x="7619" y="2661853"/>
              <a:ext cx="2271852" cy="3736521"/>
            </a:xfrm>
            <a:custGeom>
              <a:avLst/>
              <a:gdLst>
                <a:gd name="connsiteX0" fmla="*/ 0 w 2002972"/>
                <a:gd name="connsiteY0" fmla="*/ 290285 h 3120571"/>
                <a:gd name="connsiteX1" fmla="*/ 1016000 w 2002972"/>
                <a:gd name="connsiteY1" fmla="*/ 0 h 3120571"/>
                <a:gd name="connsiteX2" fmla="*/ 1814286 w 2002972"/>
                <a:gd name="connsiteY2" fmla="*/ 1712685 h 3120571"/>
                <a:gd name="connsiteX3" fmla="*/ 2002972 w 2002972"/>
                <a:gd name="connsiteY3" fmla="*/ 2569028 h 3120571"/>
                <a:gd name="connsiteX4" fmla="*/ 0 w 2002972"/>
                <a:gd name="connsiteY4" fmla="*/ 3120571 h 3120571"/>
                <a:gd name="connsiteX5" fmla="*/ 0 w 2002972"/>
                <a:gd name="connsiteY5" fmla="*/ 290285 h 3120571"/>
                <a:gd name="connsiteX0" fmla="*/ 0 w 2002972"/>
                <a:gd name="connsiteY0" fmla="*/ 290285 h 3120571"/>
                <a:gd name="connsiteX1" fmla="*/ 1016000 w 2002972"/>
                <a:gd name="connsiteY1" fmla="*/ 0 h 3120571"/>
                <a:gd name="connsiteX2" fmla="*/ 1842861 w 2002972"/>
                <a:gd name="connsiteY2" fmla="*/ 1703160 h 3120571"/>
                <a:gd name="connsiteX3" fmla="*/ 2002972 w 2002972"/>
                <a:gd name="connsiteY3" fmla="*/ 2569028 h 3120571"/>
                <a:gd name="connsiteX4" fmla="*/ 0 w 2002972"/>
                <a:gd name="connsiteY4" fmla="*/ 3120571 h 3120571"/>
                <a:gd name="connsiteX5" fmla="*/ 0 w 2002972"/>
                <a:gd name="connsiteY5" fmla="*/ 290285 h 3120571"/>
                <a:gd name="connsiteX0" fmla="*/ 0 w 2041072"/>
                <a:gd name="connsiteY0" fmla="*/ 290285 h 3120571"/>
                <a:gd name="connsiteX1" fmla="*/ 1016000 w 2041072"/>
                <a:gd name="connsiteY1" fmla="*/ 0 h 3120571"/>
                <a:gd name="connsiteX2" fmla="*/ 1842861 w 2041072"/>
                <a:gd name="connsiteY2" fmla="*/ 1703160 h 3120571"/>
                <a:gd name="connsiteX3" fmla="*/ 2041072 w 2041072"/>
                <a:gd name="connsiteY3" fmla="*/ 2549978 h 3120571"/>
                <a:gd name="connsiteX4" fmla="*/ 0 w 2041072"/>
                <a:gd name="connsiteY4" fmla="*/ 3120571 h 3120571"/>
                <a:gd name="connsiteX5" fmla="*/ 0 w 2041072"/>
                <a:gd name="connsiteY5" fmla="*/ 290285 h 3120571"/>
                <a:gd name="connsiteX0" fmla="*/ 0 w 2041072"/>
                <a:gd name="connsiteY0" fmla="*/ 290285 h 3120571"/>
                <a:gd name="connsiteX1" fmla="*/ 1038523 w 2041072"/>
                <a:gd name="connsiteY1" fmla="*/ 0 h 3120571"/>
                <a:gd name="connsiteX2" fmla="*/ 1842861 w 2041072"/>
                <a:gd name="connsiteY2" fmla="*/ 1703160 h 3120571"/>
                <a:gd name="connsiteX3" fmla="*/ 2041072 w 2041072"/>
                <a:gd name="connsiteY3" fmla="*/ 2549978 h 3120571"/>
                <a:gd name="connsiteX4" fmla="*/ 0 w 2041072"/>
                <a:gd name="connsiteY4" fmla="*/ 3120571 h 3120571"/>
                <a:gd name="connsiteX5" fmla="*/ 0 w 2041072"/>
                <a:gd name="connsiteY5" fmla="*/ 290285 h 3120571"/>
                <a:gd name="connsiteX0" fmla="*/ 0 w 2041072"/>
                <a:gd name="connsiteY0" fmla="*/ 309335 h 3139621"/>
                <a:gd name="connsiteX1" fmla="*/ 1051037 w 2041072"/>
                <a:gd name="connsiteY1" fmla="*/ 0 h 3139621"/>
                <a:gd name="connsiteX2" fmla="*/ 1842861 w 2041072"/>
                <a:gd name="connsiteY2" fmla="*/ 1722210 h 3139621"/>
                <a:gd name="connsiteX3" fmla="*/ 2041072 w 2041072"/>
                <a:gd name="connsiteY3" fmla="*/ 2569028 h 3139621"/>
                <a:gd name="connsiteX4" fmla="*/ 0 w 2041072"/>
                <a:gd name="connsiteY4" fmla="*/ 3139621 h 3139621"/>
                <a:gd name="connsiteX5" fmla="*/ 0 w 2041072"/>
                <a:gd name="connsiteY5" fmla="*/ 309335 h 3139621"/>
                <a:gd name="connsiteX0" fmla="*/ 0 w 2066098"/>
                <a:gd name="connsiteY0" fmla="*/ 309335 h 3139621"/>
                <a:gd name="connsiteX1" fmla="*/ 1051037 w 2066098"/>
                <a:gd name="connsiteY1" fmla="*/ 0 h 3139621"/>
                <a:gd name="connsiteX2" fmla="*/ 1842861 w 2066098"/>
                <a:gd name="connsiteY2" fmla="*/ 1722210 h 3139621"/>
                <a:gd name="connsiteX3" fmla="*/ 2066098 w 2066098"/>
                <a:gd name="connsiteY3" fmla="*/ 2569028 h 3139621"/>
                <a:gd name="connsiteX4" fmla="*/ 0 w 2066098"/>
                <a:gd name="connsiteY4" fmla="*/ 3139621 h 3139621"/>
                <a:gd name="connsiteX5" fmla="*/ 0 w 2066098"/>
                <a:gd name="connsiteY5" fmla="*/ 309335 h 3139621"/>
                <a:gd name="connsiteX0" fmla="*/ 0 w 2066098"/>
                <a:gd name="connsiteY0" fmla="*/ 309335 h 3139621"/>
                <a:gd name="connsiteX1" fmla="*/ 1051037 w 2066098"/>
                <a:gd name="connsiteY1" fmla="*/ 0 h 3139621"/>
                <a:gd name="connsiteX2" fmla="*/ 1857876 w 2066098"/>
                <a:gd name="connsiteY2" fmla="*/ 1706970 h 3139621"/>
                <a:gd name="connsiteX3" fmla="*/ 2066098 w 2066098"/>
                <a:gd name="connsiteY3" fmla="*/ 2569028 h 3139621"/>
                <a:gd name="connsiteX4" fmla="*/ 0 w 2066098"/>
                <a:gd name="connsiteY4" fmla="*/ 3139621 h 3139621"/>
                <a:gd name="connsiteX5" fmla="*/ 0 w 2066098"/>
                <a:gd name="connsiteY5" fmla="*/ 309335 h 3139621"/>
                <a:gd name="connsiteX0" fmla="*/ 0 w 2278821"/>
                <a:gd name="connsiteY0" fmla="*/ 309335 h 3139621"/>
                <a:gd name="connsiteX1" fmla="*/ 1051037 w 2278821"/>
                <a:gd name="connsiteY1" fmla="*/ 0 h 3139621"/>
                <a:gd name="connsiteX2" fmla="*/ 1857876 w 2278821"/>
                <a:gd name="connsiteY2" fmla="*/ 1706970 h 3139621"/>
                <a:gd name="connsiteX3" fmla="*/ 2278821 w 2278821"/>
                <a:gd name="connsiteY3" fmla="*/ 3089728 h 3139621"/>
                <a:gd name="connsiteX4" fmla="*/ 0 w 2278821"/>
                <a:gd name="connsiteY4" fmla="*/ 3139621 h 3139621"/>
                <a:gd name="connsiteX5" fmla="*/ 0 w 2278821"/>
                <a:gd name="connsiteY5" fmla="*/ 309335 h 3139621"/>
                <a:gd name="connsiteX0" fmla="*/ 0 w 2278821"/>
                <a:gd name="connsiteY0" fmla="*/ 309335 h 3736521"/>
                <a:gd name="connsiteX1" fmla="*/ 1051037 w 2278821"/>
                <a:gd name="connsiteY1" fmla="*/ 0 h 3736521"/>
                <a:gd name="connsiteX2" fmla="*/ 1857876 w 2278821"/>
                <a:gd name="connsiteY2" fmla="*/ 1706970 h 3736521"/>
                <a:gd name="connsiteX3" fmla="*/ 2278821 w 2278821"/>
                <a:gd name="connsiteY3" fmla="*/ 3089728 h 3736521"/>
                <a:gd name="connsiteX4" fmla="*/ 87592 w 2278821"/>
                <a:gd name="connsiteY4" fmla="*/ 3736521 h 3736521"/>
                <a:gd name="connsiteX5" fmla="*/ 0 w 2278821"/>
                <a:gd name="connsiteY5" fmla="*/ 309335 h 3736521"/>
                <a:gd name="connsiteX0" fmla="*/ 37539 w 2191229"/>
                <a:gd name="connsiteY0" fmla="*/ 258535 h 3736521"/>
                <a:gd name="connsiteX1" fmla="*/ 963445 w 2191229"/>
                <a:gd name="connsiteY1" fmla="*/ 0 h 3736521"/>
                <a:gd name="connsiteX2" fmla="*/ 1770284 w 2191229"/>
                <a:gd name="connsiteY2" fmla="*/ 1706970 h 3736521"/>
                <a:gd name="connsiteX3" fmla="*/ 2191229 w 2191229"/>
                <a:gd name="connsiteY3" fmla="*/ 3089728 h 3736521"/>
                <a:gd name="connsiteX4" fmla="*/ 0 w 2191229"/>
                <a:gd name="connsiteY4" fmla="*/ 3736521 h 3736521"/>
                <a:gd name="connsiteX5" fmla="*/ 37539 w 2191229"/>
                <a:gd name="connsiteY5" fmla="*/ 258535 h 3736521"/>
                <a:gd name="connsiteX0" fmla="*/ 37539 w 2191229"/>
                <a:gd name="connsiteY0" fmla="*/ 258535 h 3736521"/>
                <a:gd name="connsiteX1" fmla="*/ 963445 w 2191229"/>
                <a:gd name="connsiteY1" fmla="*/ 0 h 3736521"/>
                <a:gd name="connsiteX2" fmla="*/ 1957981 w 2191229"/>
                <a:gd name="connsiteY2" fmla="*/ 2126070 h 3736521"/>
                <a:gd name="connsiteX3" fmla="*/ 2191229 w 2191229"/>
                <a:gd name="connsiteY3" fmla="*/ 3089728 h 3736521"/>
                <a:gd name="connsiteX4" fmla="*/ 0 w 2191229"/>
                <a:gd name="connsiteY4" fmla="*/ 3736521 h 3736521"/>
                <a:gd name="connsiteX5" fmla="*/ 37539 w 2191229"/>
                <a:gd name="connsiteY5" fmla="*/ 258535 h 3736521"/>
                <a:gd name="connsiteX0" fmla="*/ 37539 w 2191229"/>
                <a:gd name="connsiteY0" fmla="*/ 258535 h 3736521"/>
                <a:gd name="connsiteX1" fmla="*/ 963445 w 2191229"/>
                <a:gd name="connsiteY1" fmla="*/ 0 h 3736521"/>
                <a:gd name="connsiteX2" fmla="*/ 1983008 w 2191229"/>
                <a:gd name="connsiteY2" fmla="*/ 2126070 h 3736521"/>
                <a:gd name="connsiteX3" fmla="*/ 2191229 w 2191229"/>
                <a:gd name="connsiteY3" fmla="*/ 3089728 h 3736521"/>
                <a:gd name="connsiteX4" fmla="*/ 0 w 2191229"/>
                <a:gd name="connsiteY4" fmla="*/ 3736521 h 3736521"/>
                <a:gd name="connsiteX5" fmla="*/ 37539 w 2191229"/>
                <a:gd name="connsiteY5" fmla="*/ 258535 h 3736521"/>
                <a:gd name="connsiteX0" fmla="*/ 9385 w 2191229"/>
                <a:gd name="connsiteY0" fmla="*/ 277585 h 3736521"/>
                <a:gd name="connsiteX1" fmla="*/ 963445 w 2191229"/>
                <a:gd name="connsiteY1" fmla="*/ 0 h 3736521"/>
                <a:gd name="connsiteX2" fmla="*/ 1983008 w 2191229"/>
                <a:gd name="connsiteY2" fmla="*/ 2126070 h 3736521"/>
                <a:gd name="connsiteX3" fmla="*/ 2191229 w 2191229"/>
                <a:gd name="connsiteY3" fmla="*/ 3089728 h 3736521"/>
                <a:gd name="connsiteX4" fmla="*/ 0 w 2191229"/>
                <a:gd name="connsiteY4" fmla="*/ 3736521 h 3736521"/>
                <a:gd name="connsiteX5" fmla="*/ 9385 w 2191229"/>
                <a:gd name="connsiteY5" fmla="*/ 277585 h 3736521"/>
                <a:gd name="connsiteX0" fmla="*/ 271 w 2210270"/>
                <a:gd name="connsiteY0" fmla="*/ 296635 h 3736521"/>
                <a:gd name="connsiteX1" fmla="*/ 982486 w 2210270"/>
                <a:gd name="connsiteY1" fmla="*/ 0 h 3736521"/>
                <a:gd name="connsiteX2" fmla="*/ 2002049 w 2210270"/>
                <a:gd name="connsiteY2" fmla="*/ 2126070 h 3736521"/>
                <a:gd name="connsiteX3" fmla="*/ 2210270 w 2210270"/>
                <a:gd name="connsiteY3" fmla="*/ 3089728 h 3736521"/>
                <a:gd name="connsiteX4" fmla="*/ 19041 w 2210270"/>
                <a:gd name="connsiteY4" fmla="*/ 3736521 h 3736521"/>
                <a:gd name="connsiteX5" fmla="*/ 271 w 2210270"/>
                <a:gd name="connsiteY5" fmla="*/ 296635 h 3736521"/>
                <a:gd name="connsiteX0" fmla="*/ 271 w 2210270"/>
                <a:gd name="connsiteY0" fmla="*/ 296635 h 3736521"/>
                <a:gd name="connsiteX1" fmla="*/ 982486 w 2210270"/>
                <a:gd name="connsiteY1" fmla="*/ 0 h 3736521"/>
                <a:gd name="connsiteX2" fmla="*/ 2002049 w 2210270"/>
                <a:gd name="connsiteY2" fmla="*/ 2126070 h 3736521"/>
                <a:gd name="connsiteX3" fmla="*/ 2210270 w 2210270"/>
                <a:gd name="connsiteY3" fmla="*/ 3127828 h 3736521"/>
                <a:gd name="connsiteX4" fmla="*/ 19041 w 2210270"/>
                <a:gd name="connsiteY4" fmla="*/ 3736521 h 3736521"/>
                <a:gd name="connsiteX5" fmla="*/ 271 w 2210270"/>
                <a:gd name="connsiteY5" fmla="*/ 296635 h 3736521"/>
                <a:gd name="connsiteX0" fmla="*/ 271 w 2238425"/>
                <a:gd name="connsiteY0" fmla="*/ 296635 h 3736521"/>
                <a:gd name="connsiteX1" fmla="*/ 982486 w 2238425"/>
                <a:gd name="connsiteY1" fmla="*/ 0 h 3736521"/>
                <a:gd name="connsiteX2" fmla="*/ 2002049 w 2238425"/>
                <a:gd name="connsiteY2" fmla="*/ 2126070 h 3736521"/>
                <a:gd name="connsiteX3" fmla="*/ 2238425 w 2238425"/>
                <a:gd name="connsiteY3" fmla="*/ 3146878 h 3736521"/>
                <a:gd name="connsiteX4" fmla="*/ 19041 w 2238425"/>
                <a:gd name="connsiteY4" fmla="*/ 3736521 h 3736521"/>
                <a:gd name="connsiteX5" fmla="*/ 271 w 2238425"/>
                <a:gd name="connsiteY5" fmla="*/ 296635 h 373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8425" h="3736521">
                  <a:moveTo>
                    <a:pt x="271" y="296635"/>
                  </a:moveTo>
                  <a:lnTo>
                    <a:pt x="982486" y="0"/>
                  </a:lnTo>
                  <a:lnTo>
                    <a:pt x="2002049" y="2126070"/>
                  </a:lnTo>
                  <a:lnTo>
                    <a:pt x="2238425" y="3146878"/>
                  </a:lnTo>
                  <a:lnTo>
                    <a:pt x="19041" y="3736521"/>
                  </a:lnTo>
                  <a:cubicBezTo>
                    <a:pt x="22169" y="2583542"/>
                    <a:pt x="-2857" y="1449614"/>
                    <a:pt x="271" y="296635"/>
                  </a:cubicBezTo>
                  <a:close/>
                </a:path>
              </a:pathLst>
            </a:custGeom>
            <a:solidFill>
              <a:srgbClr val="C30F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6CA3CA7-A0FC-14DD-FF09-79A39BDCAC36}"/>
                </a:ext>
              </a:extLst>
            </p:cNvPr>
            <p:cNvSpPr txBox="1"/>
            <p:nvPr/>
          </p:nvSpPr>
          <p:spPr>
            <a:xfrm>
              <a:off x="480794" y="3204180"/>
              <a:ext cx="677108" cy="27418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ＪＲ名古屋駅</a:t>
              </a:r>
            </a:p>
          </p:txBody>
        </p:sp>
      </p:grp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50F72DF1-3B6B-43AC-5483-76A355BCC475}"/>
              </a:ext>
            </a:extLst>
          </p:cNvPr>
          <p:cNvSpPr/>
          <p:nvPr/>
        </p:nvSpPr>
        <p:spPr>
          <a:xfrm>
            <a:off x="4466396" y="3439790"/>
            <a:ext cx="1989370" cy="896617"/>
          </a:xfrm>
          <a:custGeom>
            <a:avLst/>
            <a:gdLst>
              <a:gd name="connsiteX0" fmla="*/ 0 w 1600200"/>
              <a:gd name="connsiteY0" fmla="*/ 426720 h 708660"/>
              <a:gd name="connsiteX1" fmla="*/ 228600 w 1600200"/>
              <a:gd name="connsiteY1" fmla="*/ 426720 h 708660"/>
              <a:gd name="connsiteX2" fmla="*/ 243840 w 1600200"/>
              <a:gd name="connsiteY2" fmla="*/ 701040 h 708660"/>
              <a:gd name="connsiteX3" fmla="*/ 1173480 w 1600200"/>
              <a:gd name="connsiteY3" fmla="*/ 472440 h 708660"/>
              <a:gd name="connsiteX4" fmla="*/ 1348740 w 1600200"/>
              <a:gd name="connsiteY4" fmla="*/ 708660 h 708660"/>
              <a:gd name="connsiteX5" fmla="*/ 1600200 w 1600200"/>
              <a:gd name="connsiteY5" fmla="*/ 487680 h 708660"/>
              <a:gd name="connsiteX6" fmla="*/ 1402080 w 1600200"/>
              <a:gd name="connsiteY6" fmla="*/ 0 h 708660"/>
              <a:gd name="connsiteX7" fmla="*/ 228600 w 1600200"/>
              <a:gd name="connsiteY7" fmla="*/ 0 h 708660"/>
              <a:gd name="connsiteX8" fmla="*/ 236220 w 1600200"/>
              <a:gd name="connsiteY8" fmla="*/ 190500 h 708660"/>
              <a:gd name="connsiteX9" fmla="*/ 30480 w 1600200"/>
              <a:gd name="connsiteY9" fmla="*/ 205740 h 708660"/>
              <a:gd name="connsiteX10" fmla="*/ 0 w 1600200"/>
              <a:gd name="connsiteY10" fmla="*/ 426720 h 708660"/>
              <a:gd name="connsiteX0" fmla="*/ 0 w 1600200"/>
              <a:gd name="connsiteY0" fmla="*/ 426720 h 731520"/>
              <a:gd name="connsiteX1" fmla="*/ 228600 w 1600200"/>
              <a:gd name="connsiteY1" fmla="*/ 426720 h 731520"/>
              <a:gd name="connsiteX2" fmla="*/ 243840 w 1600200"/>
              <a:gd name="connsiteY2" fmla="*/ 701040 h 731520"/>
              <a:gd name="connsiteX3" fmla="*/ 1173480 w 1600200"/>
              <a:gd name="connsiteY3" fmla="*/ 472440 h 731520"/>
              <a:gd name="connsiteX4" fmla="*/ 1348740 w 1600200"/>
              <a:gd name="connsiteY4" fmla="*/ 731520 h 731520"/>
              <a:gd name="connsiteX5" fmla="*/ 1600200 w 1600200"/>
              <a:gd name="connsiteY5" fmla="*/ 487680 h 731520"/>
              <a:gd name="connsiteX6" fmla="*/ 1402080 w 1600200"/>
              <a:gd name="connsiteY6" fmla="*/ 0 h 731520"/>
              <a:gd name="connsiteX7" fmla="*/ 228600 w 1600200"/>
              <a:gd name="connsiteY7" fmla="*/ 0 h 731520"/>
              <a:gd name="connsiteX8" fmla="*/ 236220 w 1600200"/>
              <a:gd name="connsiteY8" fmla="*/ 190500 h 731520"/>
              <a:gd name="connsiteX9" fmla="*/ 30480 w 1600200"/>
              <a:gd name="connsiteY9" fmla="*/ 205740 h 731520"/>
              <a:gd name="connsiteX10" fmla="*/ 0 w 1600200"/>
              <a:gd name="connsiteY10" fmla="*/ 426720 h 731520"/>
              <a:gd name="connsiteX0" fmla="*/ 0 w 1623060"/>
              <a:gd name="connsiteY0" fmla="*/ 426720 h 731520"/>
              <a:gd name="connsiteX1" fmla="*/ 228600 w 1623060"/>
              <a:gd name="connsiteY1" fmla="*/ 426720 h 731520"/>
              <a:gd name="connsiteX2" fmla="*/ 243840 w 1623060"/>
              <a:gd name="connsiteY2" fmla="*/ 701040 h 731520"/>
              <a:gd name="connsiteX3" fmla="*/ 1173480 w 1623060"/>
              <a:gd name="connsiteY3" fmla="*/ 472440 h 731520"/>
              <a:gd name="connsiteX4" fmla="*/ 1348740 w 1623060"/>
              <a:gd name="connsiteY4" fmla="*/ 731520 h 731520"/>
              <a:gd name="connsiteX5" fmla="*/ 1623060 w 1623060"/>
              <a:gd name="connsiteY5" fmla="*/ 480060 h 731520"/>
              <a:gd name="connsiteX6" fmla="*/ 1402080 w 1623060"/>
              <a:gd name="connsiteY6" fmla="*/ 0 h 731520"/>
              <a:gd name="connsiteX7" fmla="*/ 228600 w 1623060"/>
              <a:gd name="connsiteY7" fmla="*/ 0 h 731520"/>
              <a:gd name="connsiteX8" fmla="*/ 236220 w 1623060"/>
              <a:gd name="connsiteY8" fmla="*/ 190500 h 731520"/>
              <a:gd name="connsiteX9" fmla="*/ 30480 w 1623060"/>
              <a:gd name="connsiteY9" fmla="*/ 205740 h 731520"/>
              <a:gd name="connsiteX10" fmla="*/ 0 w 1623060"/>
              <a:gd name="connsiteY10" fmla="*/ 4267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3060" h="731520">
                <a:moveTo>
                  <a:pt x="0" y="426720"/>
                </a:moveTo>
                <a:lnTo>
                  <a:pt x="228600" y="426720"/>
                </a:lnTo>
                <a:lnTo>
                  <a:pt x="243840" y="701040"/>
                </a:lnTo>
                <a:lnTo>
                  <a:pt x="1173480" y="472440"/>
                </a:lnTo>
                <a:lnTo>
                  <a:pt x="1348740" y="731520"/>
                </a:lnTo>
                <a:lnTo>
                  <a:pt x="1623060" y="480060"/>
                </a:lnTo>
                <a:lnTo>
                  <a:pt x="1402080" y="0"/>
                </a:lnTo>
                <a:lnTo>
                  <a:pt x="228600" y="0"/>
                </a:lnTo>
                <a:lnTo>
                  <a:pt x="236220" y="190500"/>
                </a:lnTo>
                <a:lnTo>
                  <a:pt x="30480" y="205740"/>
                </a:lnTo>
                <a:lnTo>
                  <a:pt x="0" y="426720"/>
                </a:lnTo>
                <a:close/>
              </a:path>
            </a:pathLst>
          </a:custGeom>
          <a:solidFill>
            <a:srgbClr val="C30F19"/>
          </a:solidFill>
          <a:ln>
            <a:solidFill>
              <a:srgbClr val="C30F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EC40207-430F-BBB9-52AB-754BDC25945D}"/>
              </a:ext>
            </a:extLst>
          </p:cNvPr>
          <p:cNvGrpSpPr/>
          <p:nvPr/>
        </p:nvGrpSpPr>
        <p:grpSpPr>
          <a:xfrm>
            <a:off x="1327939" y="1620655"/>
            <a:ext cx="1419225" cy="1171609"/>
            <a:chOff x="1268853" y="2400298"/>
            <a:chExt cx="1419225" cy="1171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CEE1E8E-CE55-2B4E-1B01-FD720B498033}"/>
                </a:ext>
              </a:extLst>
            </p:cNvPr>
            <p:cNvGrpSpPr/>
            <p:nvPr/>
          </p:nvGrpSpPr>
          <p:grpSpPr>
            <a:xfrm>
              <a:off x="1268853" y="2400298"/>
              <a:ext cx="1419225" cy="1044091"/>
              <a:chOff x="1268853" y="2400298"/>
              <a:chExt cx="1419225" cy="1044091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4861EAE-DD2F-7C48-F2A6-9D033E7CAF08}"/>
                  </a:ext>
                </a:extLst>
              </p:cNvPr>
              <p:cNvSpPr/>
              <p:nvPr/>
            </p:nvSpPr>
            <p:spPr>
              <a:xfrm>
                <a:off x="1268853" y="2400298"/>
                <a:ext cx="1419225" cy="590550"/>
              </a:xfrm>
              <a:prstGeom prst="rect">
                <a:avLst/>
              </a:prstGeom>
              <a:solidFill>
                <a:srgbClr val="C30F1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b="1" dirty="0"/>
                  <a:t>桜通口</a:t>
                </a:r>
              </a:p>
            </p:txBody>
          </p:sp>
          <p:sp>
            <p:nvSpPr>
              <p:cNvPr id="11" name="二等辺三角形 10">
                <a:extLst>
                  <a:ext uri="{FF2B5EF4-FFF2-40B4-BE49-F238E27FC236}">
                    <a16:creationId xmlns:a16="http://schemas.microsoft.com/office/drawing/2014/main" id="{F991C2C1-C772-8D09-75FA-6860155CDDE4}"/>
                  </a:ext>
                </a:extLst>
              </p:cNvPr>
              <p:cNvSpPr/>
              <p:nvPr/>
            </p:nvSpPr>
            <p:spPr>
              <a:xfrm rot="11892973">
                <a:off x="1469423" y="2900052"/>
                <a:ext cx="128633" cy="544337"/>
              </a:xfrm>
              <a:prstGeom prst="triangle">
                <a:avLst/>
              </a:prstGeom>
              <a:solidFill>
                <a:srgbClr val="C30F1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54DB217-31DB-B536-DEEF-290499388230}"/>
                </a:ext>
              </a:extLst>
            </p:cNvPr>
            <p:cNvSpPr/>
            <p:nvPr/>
          </p:nvSpPr>
          <p:spPr>
            <a:xfrm>
              <a:off x="1283215" y="3266041"/>
              <a:ext cx="305866" cy="30586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38" name="グループ化 4737">
            <a:extLst>
              <a:ext uri="{FF2B5EF4-FFF2-40B4-BE49-F238E27FC236}">
                <a16:creationId xmlns:a16="http://schemas.microsoft.com/office/drawing/2014/main" id="{CCE32DE9-3B7C-9D71-280C-FAC0A27A32FF}"/>
              </a:ext>
            </a:extLst>
          </p:cNvPr>
          <p:cNvGrpSpPr/>
          <p:nvPr/>
        </p:nvGrpSpPr>
        <p:grpSpPr>
          <a:xfrm>
            <a:off x="4922725" y="2440856"/>
            <a:ext cx="3200463" cy="1082809"/>
            <a:chOff x="4447527" y="3430237"/>
            <a:chExt cx="2611150" cy="883427"/>
          </a:xfrm>
          <a:solidFill>
            <a:srgbClr val="C30F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36" name="正方形/長方形 4735">
              <a:extLst>
                <a:ext uri="{FF2B5EF4-FFF2-40B4-BE49-F238E27FC236}">
                  <a16:creationId xmlns:a16="http://schemas.microsoft.com/office/drawing/2014/main" id="{F10B5203-EA99-3CC7-0282-54638DD7F638}"/>
                </a:ext>
              </a:extLst>
            </p:cNvPr>
            <p:cNvSpPr/>
            <p:nvPr/>
          </p:nvSpPr>
          <p:spPr>
            <a:xfrm>
              <a:off x="4447527" y="3430237"/>
              <a:ext cx="2611150" cy="511376"/>
            </a:xfrm>
            <a:prstGeom prst="rect">
              <a:avLst/>
            </a:prstGeom>
            <a:grpFill/>
            <a:ln>
              <a:solidFill>
                <a:srgbClr val="C30F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spc="-150" dirty="0"/>
                <a:t>ウインクあいち</a:t>
              </a:r>
            </a:p>
          </p:txBody>
        </p:sp>
        <p:sp>
          <p:nvSpPr>
            <p:cNvPr id="4737" name="二等辺三角形 4736">
              <a:extLst>
                <a:ext uri="{FF2B5EF4-FFF2-40B4-BE49-F238E27FC236}">
                  <a16:creationId xmlns:a16="http://schemas.microsoft.com/office/drawing/2014/main" id="{0DB501DC-5FCF-9860-FB16-B83878C96ACE}"/>
                </a:ext>
              </a:extLst>
            </p:cNvPr>
            <p:cNvSpPr/>
            <p:nvPr/>
          </p:nvSpPr>
          <p:spPr>
            <a:xfrm rot="11700000">
              <a:off x="5275472" y="3915098"/>
              <a:ext cx="152421" cy="3985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994F42-AD0B-0B06-31C5-BA0DC6D140A3}"/>
              </a:ext>
            </a:extLst>
          </p:cNvPr>
          <p:cNvSpPr txBox="1"/>
          <p:nvPr/>
        </p:nvSpPr>
        <p:spPr>
          <a:xfrm>
            <a:off x="902203" y="5805632"/>
            <a:ext cx="5019690" cy="639764"/>
          </a:xfrm>
          <a:prstGeom prst="rect">
            <a:avLst/>
          </a:prstGeom>
          <a:solidFill>
            <a:srgbClr val="1BBBC3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</a:lstStyle>
          <a:p>
            <a:pPr algn="r"/>
            <a:r>
              <a:rPr lang="ja-JP" altLang="en-US" sz="2800" b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駅から地下道でアクセス可</a:t>
            </a:r>
            <a:r>
              <a:rPr lang="ja-JP" altLang="en-US" sz="2800" b="1" i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！</a:t>
            </a: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CB24F3B-7F55-09FE-EB5D-25590617AC6E}"/>
              </a:ext>
            </a:extLst>
          </p:cNvPr>
          <p:cNvSpPr/>
          <p:nvPr/>
        </p:nvSpPr>
        <p:spPr>
          <a:xfrm>
            <a:off x="1548470" y="2703688"/>
            <a:ext cx="3748128" cy="997585"/>
          </a:xfrm>
          <a:custGeom>
            <a:avLst/>
            <a:gdLst>
              <a:gd name="connsiteX0" fmla="*/ 0 w 2374900"/>
              <a:gd name="connsiteY0" fmla="*/ 0 h 876300"/>
              <a:gd name="connsiteX1" fmla="*/ 838200 w 2374900"/>
              <a:gd name="connsiteY1" fmla="*/ 546100 h 876300"/>
              <a:gd name="connsiteX2" fmla="*/ 2184400 w 2374900"/>
              <a:gd name="connsiteY2" fmla="*/ 520700 h 876300"/>
              <a:gd name="connsiteX3" fmla="*/ 2171700 w 2374900"/>
              <a:gd name="connsiteY3" fmla="*/ 876300 h 876300"/>
              <a:gd name="connsiteX4" fmla="*/ 2374900 w 2374900"/>
              <a:gd name="connsiteY4" fmla="*/ 838200 h 876300"/>
              <a:gd name="connsiteX0" fmla="*/ 0 w 2573020"/>
              <a:gd name="connsiteY0" fmla="*/ 0 h 952500"/>
              <a:gd name="connsiteX1" fmla="*/ 1036320 w 2573020"/>
              <a:gd name="connsiteY1" fmla="*/ 622300 h 952500"/>
              <a:gd name="connsiteX2" fmla="*/ 2382520 w 2573020"/>
              <a:gd name="connsiteY2" fmla="*/ 596900 h 952500"/>
              <a:gd name="connsiteX3" fmla="*/ 2369820 w 2573020"/>
              <a:gd name="connsiteY3" fmla="*/ 952500 h 952500"/>
              <a:gd name="connsiteX4" fmla="*/ 2573020 w 2573020"/>
              <a:gd name="connsiteY4" fmla="*/ 914400 h 952500"/>
              <a:gd name="connsiteX0" fmla="*/ 0 w 2582545"/>
              <a:gd name="connsiteY0" fmla="*/ 0 h 1009650"/>
              <a:gd name="connsiteX1" fmla="*/ 1036320 w 2582545"/>
              <a:gd name="connsiteY1" fmla="*/ 622300 h 1009650"/>
              <a:gd name="connsiteX2" fmla="*/ 2382520 w 2582545"/>
              <a:gd name="connsiteY2" fmla="*/ 596900 h 1009650"/>
              <a:gd name="connsiteX3" fmla="*/ 2369820 w 2582545"/>
              <a:gd name="connsiteY3" fmla="*/ 952500 h 1009650"/>
              <a:gd name="connsiteX4" fmla="*/ 2582545 w 2582545"/>
              <a:gd name="connsiteY4" fmla="*/ 1009650 h 1009650"/>
              <a:gd name="connsiteX0" fmla="*/ 0 w 2582545"/>
              <a:gd name="connsiteY0" fmla="*/ 0 h 1028700"/>
              <a:gd name="connsiteX1" fmla="*/ 1036320 w 2582545"/>
              <a:gd name="connsiteY1" fmla="*/ 622300 h 1028700"/>
              <a:gd name="connsiteX2" fmla="*/ 2382520 w 2582545"/>
              <a:gd name="connsiteY2" fmla="*/ 596900 h 1028700"/>
              <a:gd name="connsiteX3" fmla="*/ 2379345 w 2582545"/>
              <a:gd name="connsiteY3" fmla="*/ 1028700 h 1028700"/>
              <a:gd name="connsiteX4" fmla="*/ 2582545 w 2582545"/>
              <a:gd name="connsiteY4" fmla="*/ 1009650 h 1028700"/>
              <a:gd name="connsiteX0" fmla="*/ 0 w 3363595"/>
              <a:gd name="connsiteY0" fmla="*/ 0 h 1028700"/>
              <a:gd name="connsiteX1" fmla="*/ 1036320 w 3363595"/>
              <a:gd name="connsiteY1" fmla="*/ 622300 h 1028700"/>
              <a:gd name="connsiteX2" fmla="*/ 2382520 w 3363595"/>
              <a:gd name="connsiteY2" fmla="*/ 596900 h 1028700"/>
              <a:gd name="connsiteX3" fmla="*/ 2379345 w 3363595"/>
              <a:gd name="connsiteY3" fmla="*/ 1028700 h 1028700"/>
              <a:gd name="connsiteX4" fmla="*/ 3363595 w 3363595"/>
              <a:gd name="connsiteY4" fmla="*/ 1012825 h 1028700"/>
              <a:gd name="connsiteX5" fmla="*/ 2582545 w 3363595"/>
              <a:gd name="connsiteY5" fmla="*/ 1009650 h 1028700"/>
              <a:gd name="connsiteX0" fmla="*/ 0 w 3363595"/>
              <a:gd name="connsiteY0" fmla="*/ 0 h 1028700"/>
              <a:gd name="connsiteX1" fmla="*/ 1036320 w 3363595"/>
              <a:gd name="connsiteY1" fmla="*/ 622300 h 1028700"/>
              <a:gd name="connsiteX2" fmla="*/ 2382520 w 3363595"/>
              <a:gd name="connsiteY2" fmla="*/ 596900 h 1028700"/>
              <a:gd name="connsiteX3" fmla="*/ 2379345 w 3363595"/>
              <a:gd name="connsiteY3" fmla="*/ 1028700 h 1028700"/>
              <a:gd name="connsiteX4" fmla="*/ 3363595 w 3363595"/>
              <a:gd name="connsiteY4" fmla="*/ 1012825 h 1028700"/>
              <a:gd name="connsiteX0" fmla="*/ 0 w 3363595"/>
              <a:gd name="connsiteY0" fmla="*/ 0 h 1028700"/>
              <a:gd name="connsiteX1" fmla="*/ 1036320 w 3363595"/>
              <a:gd name="connsiteY1" fmla="*/ 622300 h 1028700"/>
              <a:gd name="connsiteX2" fmla="*/ 2915920 w 3363595"/>
              <a:gd name="connsiteY2" fmla="*/ 619760 h 1028700"/>
              <a:gd name="connsiteX3" fmla="*/ 2379345 w 3363595"/>
              <a:gd name="connsiteY3" fmla="*/ 1028700 h 1028700"/>
              <a:gd name="connsiteX4" fmla="*/ 3363595 w 3363595"/>
              <a:gd name="connsiteY4" fmla="*/ 1012825 h 1028700"/>
              <a:gd name="connsiteX0" fmla="*/ 0 w 3363595"/>
              <a:gd name="connsiteY0" fmla="*/ 0 h 1012825"/>
              <a:gd name="connsiteX1" fmla="*/ 1036320 w 3363595"/>
              <a:gd name="connsiteY1" fmla="*/ 622300 h 1012825"/>
              <a:gd name="connsiteX2" fmla="*/ 2915920 w 3363595"/>
              <a:gd name="connsiteY2" fmla="*/ 619760 h 1012825"/>
              <a:gd name="connsiteX3" fmla="*/ 3363595 w 3363595"/>
              <a:gd name="connsiteY3" fmla="*/ 1012825 h 1012825"/>
              <a:gd name="connsiteX0" fmla="*/ 0 w 3173095"/>
              <a:gd name="connsiteY0" fmla="*/ 0 h 997585"/>
              <a:gd name="connsiteX1" fmla="*/ 1036320 w 3173095"/>
              <a:gd name="connsiteY1" fmla="*/ 622300 h 997585"/>
              <a:gd name="connsiteX2" fmla="*/ 2915920 w 3173095"/>
              <a:gd name="connsiteY2" fmla="*/ 619760 h 997585"/>
              <a:gd name="connsiteX3" fmla="*/ 3173095 w 3173095"/>
              <a:gd name="connsiteY3" fmla="*/ 997585 h 997585"/>
              <a:gd name="connsiteX0" fmla="*/ 0 w 3173095"/>
              <a:gd name="connsiteY0" fmla="*/ 0 h 997585"/>
              <a:gd name="connsiteX1" fmla="*/ 1036320 w 3173095"/>
              <a:gd name="connsiteY1" fmla="*/ 622300 h 997585"/>
              <a:gd name="connsiteX2" fmla="*/ 2915920 w 3173095"/>
              <a:gd name="connsiteY2" fmla="*/ 619760 h 997585"/>
              <a:gd name="connsiteX3" fmla="*/ 3173095 w 3173095"/>
              <a:gd name="connsiteY3" fmla="*/ 997585 h 997585"/>
              <a:gd name="connsiteX0" fmla="*/ 0 w 3112135"/>
              <a:gd name="connsiteY0" fmla="*/ 0 h 997585"/>
              <a:gd name="connsiteX1" fmla="*/ 1036320 w 3112135"/>
              <a:gd name="connsiteY1" fmla="*/ 622300 h 997585"/>
              <a:gd name="connsiteX2" fmla="*/ 2915920 w 3112135"/>
              <a:gd name="connsiteY2" fmla="*/ 619760 h 997585"/>
              <a:gd name="connsiteX3" fmla="*/ 3112135 w 3112135"/>
              <a:gd name="connsiteY3" fmla="*/ 997585 h 997585"/>
              <a:gd name="connsiteX0" fmla="*/ 0 w 3112135"/>
              <a:gd name="connsiteY0" fmla="*/ 0 h 997585"/>
              <a:gd name="connsiteX1" fmla="*/ 1036320 w 3112135"/>
              <a:gd name="connsiteY1" fmla="*/ 622300 h 997585"/>
              <a:gd name="connsiteX2" fmla="*/ 2915920 w 3112135"/>
              <a:gd name="connsiteY2" fmla="*/ 619760 h 997585"/>
              <a:gd name="connsiteX3" fmla="*/ 3112135 w 3112135"/>
              <a:gd name="connsiteY3" fmla="*/ 997585 h 99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2135" h="997585">
                <a:moveTo>
                  <a:pt x="0" y="0"/>
                </a:moveTo>
                <a:lnTo>
                  <a:pt x="1036320" y="622300"/>
                </a:lnTo>
                <a:cubicBezTo>
                  <a:pt x="1485053" y="613833"/>
                  <a:pt x="2467187" y="628227"/>
                  <a:pt x="2915920" y="619760"/>
                </a:cubicBezTo>
                <a:cubicBezTo>
                  <a:pt x="2915179" y="623888"/>
                  <a:pt x="3072210" y="877597"/>
                  <a:pt x="3112135" y="997585"/>
                </a:cubicBezTo>
              </a:path>
            </a:pathLst>
          </a:custGeom>
          <a:noFill/>
          <a:ln w="63500" cap="rnd">
            <a:solidFill>
              <a:srgbClr val="1BBBC3"/>
            </a:solidFill>
            <a:prstDash val="sysDot"/>
            <a:round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2666228-CFAA-7620-5524-7E0076838F7C}"/>
              </a:ext>
            </a:extLst>
          </p:cNvPr>
          <p:cNvGrpSpPr/>
          <p:nvPr/>
        </p:nvGrpSpPr>
        <p:grpSpPr>
          <a:xfrm>
            <a:off x="1047886" y="2175856"/>
            <a:ext cx="1016854" cy="1016854"/>
            <a:chOff x="10716821" y="-69110"/>
            <a:chExt cx="1016854" cy="10168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6" name="グラフィックス 14">
              <a:extLst>
                <a:ext uri="{FF2B5EF4-FFF2-40B4-BE49-F238E27FC236}">
                  <a16:creationId xmlns:a16="http://schemas.microsoft.com/office/drawing/2014/main" id="{EDB15075-BB55-3A48-31D4-139BD3A74AF6}"/>
                </a:ext>
              </a:extLst>
            </p:cNvPr>
            <p:cNvGrpSpPr/>
            <p:nvPr/>
          </p:nvGrpSpPr>
          <p:grpSpPr>
            <a:xfrm>
              <a:off x="10904730" y="-69109"/>
              <a:ext cx="641036" cy="1016853"/>
              <a:chOff x="10246896" y="-69110"/>
              <a:chExt cx="641036" cy="1016853"/>
            </a:xfrm>
            <a:solidFill>
              <a:schemeClr val="bg1"/>
            </a:solidFill>
          </p:grpSpPr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647D2660-45E8-7669-498B-0CB94948E4A0}"/>
                  </a:ext>
                </a:extLst>
              </p:cNvPr>
              <p:cNvSpPr/>
              <p:nvPr/>
            </p:nvSpPr>
            <p:spPr>
              <a:xfrm>
                <a:off x="10518388" y="-69110"/>
                <a:ext cx="188580" cy="188578"/>
              </a:xfrm>
              <a:custGeom>
                <a:avLst/>
                <a:gdLst>
                  <a:gd name="connsiteX0" fmla="*/ 94299 w 188580"/>
                  <a:gd name="connsiteY0" fmla="*/ 188579 h 188578"/>
                  <a:gd name="connsiteX1" fmla="*/ 188581 w 188580"/>
                  <a:gd name="connsiteY1" fmla="*/ 94279 h 188578"/>
                  <a:gd name="connsiteX2" fmla="*/ 94299 w 188580"/>
                  <a:gd name="connsiteY2" fmla="*/ 0 h 188578"/>
                  <a:gd name="connsiteX3" fmla="*/ 0 w 188580"/>
                  <a:gd name="connsiteY3" fmla="*/ 94281 h 188578"/>
                  <a:gd name="connsiteX4" fmla="*/ 94299 w 188580"/>
                  <a:gd name="connsiteY4" fmla="*/ 188579 h 18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80" h="188578">
                    <a:moveTo>
                      <a:pt x="94299" y="188579"/>
                    </a:moveTo>
                    <a:cubicBezTo>
                      <a:pt x="146369" y="188579"/>
                      <a:pt x="188581" y="146367"/>
                      <a:pt x="188581" y="94279"/>
                    </a:cubicBezTo>
                    <a:cubicBezTo>
                      <a:pt x="188581" y="42211"/>
                      <a:pt x="146369" y="0"/>
                      <a:pt x="94299" y="0"/>
                    </a:cubicBezTo>
                    <a:cubicBezTo>
                      <a:pt x="42211" y="0"/>
                      <a:pt x="0" y="42211"/>
                      <a:pt x="0" y="94281"/>
                    </a:cubicBezTo>
                    <a:cubicBezTo>
                      <a:pt x="0" y="146367"/>
                      <a:pt x="42211" y="188579"/>
                      <a:pt x="94299" y="188579"/>
                    </a:cubicBezTo>
                    <a:close/>
                  </a:path>
                </a:pathLst>
              </a:custGeom>
              <a:solidFill>
                <a:schemeClr val="bg1"/>
              </a:solidFill>
              <a:ln w="730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E4B50286-569F-A63F-D08A-BBD8BD213DBC}"/>
                  </a:ext>
                </a:extLst>
              </p:cNvPr>
              <p:cNvSpPr/>
              <p:nvPr/>
            </p:nvSpPr>
            <p:spPr>
              <a:xfrm>
                <a:off x="10246896" y="149966"/>
                <a:ext cx="641036" cy="797776"/>
              </a:xfrm>
              <a:custGeom>
                <a:avLst/>
                <a:gdLst>
                  <a:gd name="connsiteX0" fmla="*/ 622118 w 641036"/>
                  <a:gd name="connsiteY0" fmla="*/ 251163 h 797776"/>
                  <a:gd name="connsiteX1" fmla="*/ 514123 w 641036"/>
                  <a:gd name="connsiteY1" fmla="*/ 194384 h 797776"/>
                  <a:gd name="connsiteX2" fmla="*/ 468603 w 641036"/>
                  <a:gd name="connsiteY2" fmla="*/ 100867 h 797776"/>
                  <a:gd name="connsiteX3" fmla="*/ 350078 w 641036"/>
                  <a:gd name="connsiteY3" fmla="*/ 10623 h 797776"/>
                  <a:gd name="connsiteX4" fmla="*/ 303247 w 641036"/>
                  <a:gd name="connsiteY4" fmla="*/ 1912 h 797776"/>
                  <a:gd name="connsiteX5" fmla="*/ 233682 w 641036"/>
                  <a:gd name="connsiteY5" fmla="*/ 10933 h 797776"/>
                  <a:gd name="connsiteX6" fmla="*/ 97300 w 641036"/>
                  <a:gd name="connsiteY6" fmla="*/ 75332 h 797776"/>
                  <a:gd name="connsiteX7" fmla="*/ 63599 w 641036"/>
                  <a:gd name="connsiteY7" fmla="*/ 110289 h 797776"/>
                  <a:gd name="connsiteX8" fmla="*/ 2947 w 641036"/>
                  <a:gd name="connsiteY8" fmla="*/ 251909 h 797776"/>
                  <a:gd name="connsiteX9" fmla="*/ 2729 w 641036"/>
                  <a:gd name="connsiteY9" fmla="*/ 280115 h 797776"/>
                  <a:gd name="connsiteX10" fmla="*/ 22680 w 641036"/>
                  <a:gd name="connsiteY10" fmla="*/ 300085 h 797776"/>
                  <a:gd name="connsiteX11" fmla="*/ 24043 w 641036"/>
                  <a:gd name="connsiteY11" fmla="*/ 300631 h 797776"/>
                  <a:gd name="connsiteX12" fmla="*/ 71021 w 641036"/>
                  <a:gd name="connsiteY12" fmla="*/ 282133 h 797776"/>
                  <a:gd name="connsiteX13" fmla="*/ 126689 w 641036"/>
                  <a:gd name="connsiteY13" fmla="*/ 161572 h 797776"/>
                  <a:gd name="connsiteX14" fmla="*/ 214806 w 641036"/>
                  <a:gd name="connsiteY14" fmla="*/ 133092 h 797776"/>
                  <a:gd name="connsiteX15" fmla="*/ 127492 w 641036"/>
                  <a:gd name="connsiteY15" fmla="*/ 521145 h 797776"/>
                  <a:gd name="connsiteX16" fmla="*/ 42449 w 641036"/>
                  <a:gd name="connsiteY16" fmla="*/ 733185 h 797776"/>
                  <a:gd name="connsiteX17" fmla="*/ 43870 w 641036"/>
                  <a:gd name="connsiteY17" fmla="*/ 769450 h 797776"/>
                  <a:gd name="connsiteX18" fmla="*/ 71821 w 641036"/>
                  <a:gd name="connsiteY18" fmla="*/ 792622 h 797776"/>
                  <a:gd name="connsiteX19" fmla="*/ 75495 w 641036"/>
                  <a:gd name="connsiteY19" fmla="*/ 793638 h 797776"/>
                  <a:gd name="connsiteX20" fmla="*/ 125980 w 641036"/>
                  <a:gd name="connsiteY20" fmla="*/ 773069 h 797776"/>
                  <a:gd name="connsiteX21" fmla="*/ 226774 w 641036"/>
                  <a:gd name="connsiteY21" fmla="*/ 598966 h 797776"/>
                  <a:gd name="connsiteX22" fmla="*/ 286826 w 641036"/>
                  <a:gd name="connsiteY22" fmla="*/ 479808 h 797776"/>
                  <a:gd name="connsiteX23" fmla="*/ 396420 w 641036"/>
                  <a:gd name="connsiteY23" fmla="*/ 600750 h 797776"/>
                  <a:gd name="connsiteX24" fmla="*/ 477371 w 641036"/>
                  <a:gd name="connsiteY24" fmla="*/ 772253 h 797776"/>
                  <a:gd name="connsiteX25" fmla="*/ 528784 w 641036"/>
                  <a:gd name="connsiteY25" fmla="*/ 796349 h 797776"/>
                  <a:gd name="connsiteX26" fmla="*/ 529693 w 641036"/>
                  <a:gd name="connsiteY26" fmla="*/ 796095 h 797776"/>
                  <a:gd name="connsiteX27" fmla="*/ 557756 w 641036"/>
                  <a:gd name="connsiteY27" fmla="*/ 774070 h 797776"/>
                  <a:gd name="connsiteX28" fmla="*/ 560612 w 641036"/>
                  <a:gd name="connsiteY28" fmla="*/ 738514 h 797776"/>
                  <a:gd name="connsiteX29" fmla="*/ 501051 w 641036"/>
                  <a:gd name="connsiteY29" fmla="*/ 565867 h 797776"/>
                  <a:gd name="connsiteX30" fmla="*/ 464368 w 641036"/>
                  <a:gd name="connsiteY30" fmla="*/ 498759 h 797776"/>
                  <a:gd name="connsiteX31" fmla="*/ 367650 w 641036"/>
                  <a:gd name="connsiteY31" fmla="*/ 370869 h 797776"/>
                  <a:gd name="connsiteX32" fmla="*/ 403133 w 641036"/>
                  <a:gd name="connsiteY32" fmla="*/ 186326 h 797776"/>
                  <a:gd name="connsiteX33" fmla="*/ 448927 w 641036"/>
                  <a:gd name="connsiteY33" fmla="*/ 244505 h 797776"/>
                  <a:gd name="connsiteX34" fmla="*/ 470259 w 641036"/>
                  <a:gd name="connsiteY34" fmla="*/ 261240 h 797776"/>
                  <a:gd name="connsiteX35" fmla="*/ 590728 w 641036"/>
                  <a:gd name="connsiteY35" fmla="*/ 315634 h 797776"/>
                  <a:gd name="connsiteX36" fmla="*/ 618263 w 641036"/>
                  <a:gd name="connsiteY36" fmla="*/ 316289 h 797776"/>
                  <a:gd name="connsiteX37" fmla="*/ 637925 w 641036"/>
                  <a:gd name="connsiteY37" fmla="*/ 296993 h 797776"/>
                  <a:gd name="connsiteX38" fmla="*/ 638306 w 641036"/>
                  <a:gd name="connsiteY38" fmla="*/ 296065 h 797776"/>
                  <a:gd name="connsiteX39" fmla="*/ 622118 w 641036"/>
                  <a:gd name="connsiteY39" fmla="*/ 251163 h 79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1036" h="797776">
                    <a:moveTo>
                      <a:pt x="622118" y="251163"/>
                    </a:moveTo>
                    <a:lnTo>
                      <a:pt x="514123" y="194384"/>
                    </a:lnTo>
                    <a:lnTo>
                      <a:pt x="468603" y="100867"/>
                    </a:lnTo>
                    <a:cubicBezTo>
                      <a:pt x="445652" y="53690"/>
                      <a:pt x="401677" y="20210"/>
                      <a:pt x="350078" y="10623"/>
                    </a:cubicBezTo>
                    <a:lnTo>
                      <a:pt x="303247" y="1912"/>
                    </a:lnTo>
                    <a:cubicBezTo>
                      <a:pt x="279694" y="-2451"/>
                      <a:pt x="255361" y="693"/>
                      <a:pt x="233682" y="10933"/>
                    </a:cubicBezTo>
                    <a:lnTo>
                      <a:pt x="97300" y="75332"/>
                    </a:lnTo>
                    <a:cubicBezTo>
                      <a:pt x="82151" y="82480"/>
                      <a:pt x="70183" y="94921"/>
                      <a:pt x="63599" y="110289"/>
                    </a:cubicBezTo>
                    <a:lnTo>
                      <a:pt x="2947" y="251909"/>
                    </a:lnTo>
                    <a:cubicBezTo>
                      <a:pt x="-908" y="260912"/>
                      <a:pt x="-981" y="271079"/>
                      <a:pt x="2729" y="280115"/>
                    </a:cubicBezTo>
                    <a:cubicBezTo>
                      <a:pt x="6439" y="289174"/>
                      <a:pt x="13640" y="296375"/>
                      <a:pt x="22680" y="300085"/>
                    </a:cubicBezTo>
                    <a:lnTo>
                      <a:pt x="24043" y="300631"/>
                    </a:lnTo>
                    <a:cubicBezTo>
                      <a:pt x="42120" y="308031"/>
                      <a:pt x="62834" y="299868"/>
                      <a:pt x="71021" y="282133"/>
                    </a:cubicBezTo>
                    <a:lnTo>
                      <a:pt x="126689" y="161572"/>
                    </a:lnTo>
                    <a:lnTo>
                      <a:pt x="214806" y="133092"/>
                    </a:lnTo>
                    <a:lnTo>
                      <a:pt x="127492" y="521145"/>
                    </a:lnTo>
                    <a:lnTo>
                      <a:pt x="42449" y="733185"/>
                    </a:lnTo>
                    <a:cubicBezTo>
                      <a:pt x="37739" y="744935"/>
                      <a:pt x="38267" y="758120"/>
                      <a:pt x="43870" y="769450"/>
                    </a:cubicBezTo>
                    <a:cubicBezTo>
                      <a:pt x="49470" y="780799"/>
                      <a:pt x="59635" y="789219"/>
                      <a:pt x="71821" y="792622"/>
                    </a:cubicBezTo>
                    <a:lnTo>
                      <a:pt x="75495" y="793638"/>
                    </a:lnTo>
                    <a:cubicBezTo>
                      <a:pt x="95046" y="799094"/>
                      <a:pt x="115798" y="790637"/>
                      <a:pt x="125980" y="773069"/>
                    </a:cubicBezTo>
                    <a:lnTo>
                      <a:pt x="226774" y="598966"/>
                    </a:lnTo>
                    <a:lnTo>
                      <a:pt x="286826" y="479808"/>
                    </a:lnTo>
                    <a:lnTo>
                      <a:pt x="396420" y="600750"/>
                    </a:lnTo>
                    <a:lnTo>
                      <a:pt x="477371" y="772253"/>
                    </a:lnTo>
                    <a:cubicBezTo>
                      <a:pt x="486499" y="791585"/>
                      <a:pt x="508087" y="801714"/>
                      <a:pt x="528784" y="796349"/>
                    </a:cubicBezTo>
                    <a:lnTo>
                      <a:pt x="529693" y="796095"/>
                    </a:lnTo>
                    <a:cubicBezTo>
                      <a:pt x="541715" y="792985"/>
                      <a:pt x="551864" y="785001"/>
                      <a:pt x="557756" y="774070"/>
                    </a:cubicBezTo>
                    <a:cubicBezTo>
                      <a:pt x="563595" y="763139"/>
                      <a:pt x="564648" y="750245"/>
                      <a:pt x="560612" y="738514"/>
                    </a:cubicBezTo>
                    <a:lnTo>
                      <a:pt x="501051" y="565867"/>
                    </a:lnTo>
                    <a:cubicBezTo>
                      <a:pt x="492685" y="541588"/>
                      <a:pt x="480283" y="518909"/>
                      <a:pt x="464368" y="498759"/>
                    </a:cubicBezTo>
                    <a:lnTo>
                      <a:pt x="367650" y="370869"/>
                    </a:lnTo>
                    <a:lnTo>
                      <a:pt x="403133" y="186326"/>
                    </a:lnTo>
                    <a:lnTo>
                      <a:pt x="448927" y="244505"/>
                    </a:lnTo>
                    <a:cubicBezTo>
                      <a:pt x="454583" y="251707"/>
                      <a:pt x="461912" y="257454"/>
                      <a:pt x="470259" y="261240"/>
                    </a:cubicBezTo>
                    <a:lnTo>
                      <a:pt x="590728" y="315634"/>
                    </a:lnTo>
                    <a:cubicBezTo>
                      <a:pt x="599441" y="319564"/>
                      <a:pt x="609371" y="319800"/>
                      <a:pt x="618263" y="316289"/>
                    </a:cubicBezTo>
                    <a:cubicBezTo>
                      <a:pt x="627158" y="312778"/>
                      <a:pt x="634251" y="305815"/>
                      <a:pt x="637925" y="296993"/>
                    </a:cubicBezTo>
                    <a:lnTo>
                      <a:pt x="638306" y="296065"/>
                    </a:lnTo>
                    <a:cubicBezTo>
                      <a:pt x="645359" y="279170"/>
                      <a:pt x="638322" y="259693"/>
                      <a:pt x="622118" y="251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730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4765" name="グラフィックス 4764">
              <a:extLst>
                <a:ext uri="{FF2B5EF4-FFF2-40B4-BE49-F238E27FC236}">
                  <a16:creationId xmlns:a16="http://schemas.microsoft.com/office/drawing/2014/main" id="{C6397991-398F-DF6C-7844-8EA833297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16821" y="-69110"/>
              <a:ext cx="1016854" cy="1016854"/>
            </a:xfrm>
            <a:prstGeom prst="rect">
              <a:avLst/>
            </a:prstGeom>
            <a:effectLst/>
          </p:spPr>
        </p:pic>
      </p:grpSp>
      <p:pic>
        <p:nvPicPr>
          <p:cNvPr id="13" name="図 12" descr="背景パターン&#10;&#10;自動的に生成された説明">
            <a:extLst>
              <a:ext uri="{FF2B5EF4-FFF2-40B4-BE49-F238E27FC236}">
                <a16:creationId xmlns:a16="http://schemas.microsoft.com/office/drawing/2014/main" id="{7AA78451-630B-CF94-2D22-6A90F1C97E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5527" y="7735"/>
            <a:ext cx="783771" cy="6910061"/>
          </a:xfrm>
          <a:prstGeom prst="rect">
            <a:avLst/>
          </a:prstGeom>
        </p:spPr>
      </p:pic>
      <p:grpSp>
        <p:nvGrpSpPr>
          <p:cNvPr id="4746" name="グラフィックス 4744">
            <a:extLst>
              <a:ext uri="{FF2B5EF4-FFF2-40B4-BE49-F238E27FC236}">
                <a16:creationId xmlns:a16="http://schemas.microsoft.com/office/drawing/2014/main" id="{2C37C8DF-BA51-6538-92A2-76A838492126}"/>
              </a:ext>
            </a:extLst>
          </p:cNvPr>
          <p:cNvGrpSpPr/>
          <p:nvPr/>
        </p:nvGrpSpPr>
        <p:grpSpPr>
          <a:xfrm>
            <a:off x="6252126" y="4135065"/>
            <a:ext cx="2508694" cy="2508694"/>
            <a:chOff x="9377648" y="4721827"/>
            <a:chExt cx="2508694" cy="2508694"/>
          </a:xfrm>
          <a:effectLst>
            <a:glow rad="139700">
              <a:schemeClr val="bg2">
                <a:lumMod val="25000"/>
                <a:alpha val="48000"/>
              </a:schemeClr>
            </a:glow>
          </a:effectLst>
        </p:grpSpPr>
        <p:grpSp>
          <p:nvGrpSpPr>
            <p:cNvPr id="4747" name="グラフィックス 4744">
              <a:extLst>
                <a:ext uri="{FF2B5EF4-FFF2-40B4-BE49-F238E27FC236}">
                  <a16:creationId xmlns:a16="http://schemas.microsoft.com/office/drawing/2014/main" id="{9F829AB7-18F1-B378-6E61-B4B48348D305}"/>
                </a:ext>
              </a:extLst>
            </p:cNvPr>
            <p:cNvGrpSpPr/>
            <p:nvPr/>
          </p:nvGrpSpPr>
          <p:grpSpPr>
            <a:xfrm>
              <a:off x="9377648" y="4721827"/>
              <a:ext cx="2508694" cy="2508694"/>
              <a:chOff x="9377648" y="4721827"/>
              <a:chExt cx="2508694" cy="2508694"/>
            </a:xfrm>
          </p:grpSpPr>
          <p:sp>
            <p:nvSpPr>
              <p:cNvPr id="4748" name="フリーフォーム: 図形 4747">
                <a:extLst>
                  <a:ext uri="{FF2B5EF4-FFF2-40B4-BE49-F238E27FC236}">
                    <a16:creationId xmlns:a16="http://schemas.microsoft.com/office/drawing/2014/main" id="{23FD415E-AA65-7E03-ECA3-B1E846E6D7F0}"/>
                  </a:ext>
                </a:extLst>
              </p:cNvPr>
              <p:cNvSpPr/>
              <p:nvPr/>
            </p:nvSpPr>
            <p:spPr>
              <a:xfrm>
                <a:off x="9377648" y="4721827"/>
                <a:ext cx="2508694" cy="2508694"/>
              </a:xfrm>
              <a:custGeom>
                <a:avLst/>
                <a:gdLst>
                  <a:gd name="connsiteX0" fmla="*/ 2508695 w 2508694"/>
                  <a:gd name="connsiteY0" fmla="*/ 1254347 h 2508694"/>
                  <a:gd name="connsiteX1" fmla="*/ 1254347 w 2508694"/>
                  <a:gd name="connsiteY1" fmla="*/ 2508694 h 2508694"/>
                  <a:gd name="connsiteX2" fmla="*/ 0 w 2508694"/>
                  <a:gd name="connsiteY2" fmla="*/ 1254347 h 2508694"/>
                  <a:gd name="connsiteX3" fmla="*/ 1254347 w 2508694"/>
                  <a:gd name="connsiteY3" fmla="*/ 0 h 2508694"/>
                  <a:gd name="connsiteX4" fmla="*/ 2508695 w 2508694"/>
                  <a:gd name="connsiteY4" fmla="*/ 1254347 h 250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694" h="2508694">
                    <a:moveTo>
                      <a:pt x="2508695" y="1254347"/>
                    </a:moveTo>
                    <a:cubicBezTo>
                      <a:pt x="2508695" y="1947104"/>
                      <a:pt x="1947104" y="2508694"/>
                      <a:pt x="1254347" y="2508694"/>
                    </a:cubicBezTo>
                    <a:cubicBezTo>
                      <a:pt x="561590" y="2508694"/>
                      <a:pt x="0" y="1947104"/>
                      <a:pt x="0" y="1254347"/>
                    </a:cubicBezTo>
                    <a:cubicBezTo>
                      <a:pt x="0" y="561590"/>
                      <a:pt x="561590" y="0"/>
                      <a:pt x="1254347" y="0"/>
                    </a:cubicBezTo>
                    <a:cubicBezTo>
                      <a:pt x="1947104" y="0"/>
                      <a:pt x="2508695" y="561590"/>
                      <a:pt x="2508695" y="1254347"/>
                    </a:cubicBezTo>
                    <a:close/>
                  </a:path>
                </a:pathLst>
              </a:custGeom>
              <a:solidFill>
                <a:srgbClr val="1BBBC3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ja-JP" altLang="en-US" dirty="0"/>
              </a:p>
            </p:txBody>
          </p:sp>
          <p:sp>
            <p:nvSpPr>
              <p:cNvPr id="4749" name="テキスト ボックス 4748">
                <a:extLst>
                  <a:ext uri="{FF2B5EF4-FFF2-40B4-BE49-F238E27FC236}">
                    <a16:creationId xmlns:a16="http://schemas.microsoft.com/office/drawing/2014/main" id="{B23D5CB7-91C1-2FBF-346D-5F4BBF361D82}"/>
                  </a:ext>
                </a:extLst>
              </p:cNvPr>
              <p:cNvSpPr txBox="1"/>
              <p:nvPr/>
            </p:nvSpPr>
            <p:spPr>
              <a:xfrm>
                <a:off x="9605867" y="5207698"/>
                <a:ext cx="1704811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ja-JP" altLang="en-US" sz="4125" b="1" spc="-55" baseline="0" dirty="0">
                    <a:ln/>
                    <a:solidFill>
                      <a:schemeClr val="bg1"/>
                    </a:solidFill>
                    <a:effectLst>
                      <a:outerShdw blurRad="152400" sx="102000" sy="102000" algn="ctr" rotWithShape="0">
                        <a:prstClr val="black"/>
                      </a:outerShdw>
                    </a:effectLst>
                    <a:latin typeface="+mn-ea"/>
                    <a:sym typeface="ＭＳ ゴシック"/>
                    <a:rtl val="0"/>
                  </a:rPr>
                  <a:t>名古</a:t>
                </a:r>
              </a:p>
            </p:txBody>
          </p:sp>
          <p:sp>
            <p:nvSpPr>
              <p:cNvPr id="4750" name="テキスト ボックス 4749">
                <a:extLst>
                  <a:ext uri="{FF2B5EF4-FFF2-40B4-BE49-F238E27FC236}">
                    <a16:creationId xmlns:a16="http://schemas.microsoft.com/office/drawing/2014/main" id="{D5B0824E-9CC2-3D59-26B5-69C23F862C1F}"/>
                  </a:ext>
                </a:extLst>
              </p:cNvPr>
              <p:cNvSpPr txBox="1"/>
              <p:nvPr/>
            </p:nvSpPr>
            <p:spPr>
              <a:xfrm>
                <a:off x="10644758" y="5207698"/>
                <a:ext cx="756233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4125" b="1" spc="332" baseline="0" dirty="0">
                    <a:ln/>
                    <a:solidFill>
                      <a:schemeClr val="bg1"/>
                    </a:solidFill>
                    <a:effectLst>
                      <a:outerShdw blurRad="152400" sx="102000" sy="102000" algn="ctr" rotWithShape="0">
                        <a:prstClr val="black"/>
                      </a:outerShdw>
                    </a:effectLst>
                    <a:latin typeface="+mn-ea"/>
                    <a:sym typeface="ＭＳ ゴシック"/>
                    <a:rtl val="0"/>
                  </a:rPr>
                  <a:t>屋</a:t>
                </a:r>
              </a:p>
            </p:txBody>
          </p:sp>
          <p:sp>
            <p:nvSpPr>
              <p:cNvPr id="4751" name="テキスト ボックス 4750">
                <a:extLst>
                  <a:ext uri="{FF2B5EF4-FFF2-40B4-BE49-F238E27FC236}">
                    <a16:creationId xmlns:a16="http://schemas.microsoft.com/office/drawing/2014/main" id="{B6603649-0370-A5B2-DA60-9C28A130125E}"/>
                  </a:ext>
                </a:extLst>
              </p:cNvPr>
              <p:cNvSpPr txBox="1"/>
              <p:nvPr/>
            </p:nvSpPr>
            <p:spPr>
              <a:xfrm>
                <a:off x="11173649" y="5373158"/>
                <a:ext cx="550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800" b="1" spc="54" baseline="0" dirty="0">
                    <a:ln/>
                    <a:latin typeface="+mn-ea"/>
                    <a:sym typeface="ＭＳ ゴシック"/>
                    <a:rtl val="0"/>
                  </a:rPr>
                  <a:t>駅</a:t>
                </a:r>
              </a:p>
            </p:txBody>
          </p:sp>
          <p:sp>
            <p:nvSpPr>
              <p:cNvPr id="4752" name="テキスト ボックス 4751">
                <a:extLst>
                  <a:ext uri="{FF2B5EF4-FFF2-40B4-BE49-F238E27FC236}">
                    <a16:creationId xmlns:a16="http://schemas.microsoft.com/office/drawing/2014/main" id="{0D67D869-10EC-3A10-7984-0023FB621E6C}"/>
                  </a:ext>
                </a:extLst>
              </p:cNvPr>
              <p:cNvSpPr txBox="1"/>
              <p:nvPr/>
            </p:nvSpPr>
            <p:spPr>
              <a:xfrm>
                <a:off x="9570624" y="6312311"/>
                <a:ext cx="268605" cy="44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475" spc="66" baseline="0">
                    <a:ln/>
                    <a:solidFill>
                      <a:srgbClr val="FFFFFF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  <p:sp>
            <p:nvSpPr>
              <p:cNvPr id="4753" name="テキスト ボックス 4752">
                <a:extLst>
                  <a:ext uri="{FF2B5EF4-FFF2-40B4-BE49-F238E27FC236}">
                    <a16:creationId xmlns:a16="http://schemas.microsoft.com/office/drawing/2014/main" id="{C4D04764-4C5E-02D5-F0AD-A467790C7980}"/>
                  </a:ext>
                </a:extLst>
              </p:cNvPr>
              <p:cNvSpPr txBox="1"/>
              <p:nvPr/>
            </p:nvSpPr>
            <p:spPr>
              <a:xfrm>
                <a:off x="9653190" y="6227680"/>
                <a:ext cx="428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ja-JP" altLang="en-US" sz="2800" b="1" spc="365" baseline="0" dirty="0">
                    <a:ln/>
                    <a:latin typeface="+mn-ea"/>
                    <a:sym typeface="ＭＳ ゴシック"/>
                    <a:rtl val="0"/>
                  </a:rPr>
                  <a:t>徒</a:t>
                </a:r>
              </a:p>
            </p:txBody>
          </p:sp>
          <p:sp>
            <p:nvSpPr>
              <p:cNvPr id="4755" name="テキスト ボックス 4754">
                <a:extLst>
                  <a:ext uri="{FF2B5EF4-FFF2-40B4-BE49-F238E27FC236}">
                    <a16:creationId xmlns:a16="http://schemas.microsoft.com/office/drawing/2014/main" id="{AF4033EC-7905-7BA6-E148-34EA3D39647B}"/>
                  </a:ext>
                </a:extLst>
              </p:cNvPr>
              <p:cNvSpPr txBox="1"/>
              <p:nvPr/>
            </p:nvSpPr>
            <p:spPr>
              <a:xfrm>
                <a:off x="10392228" y="5693815"/>
                <a:ext cx="69442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8000" b="1" spc="-475" baseline="0" dirty="0">
                    <a:ln w="28575">
                      <a:noFill/>
                    </a:ln>
                    <a:solidFill>
                      <a:schemeClr val="bg1"/>
                    </a:solidFill>
                    <a:effectLst>
                      <a:outerShdw blurRad="127000" sx="102000" sy="102000" algn="ctr" rotWithShape="0">
                        <a:prstClr val="black"/>
                      </a:outerShdw>
                    </a:effectLst>
                    <a:latin typeface="Arial"/>
                    <a:cs typeface="Arial"/>
                    <a:sym typeface="Arial"/>
                    <a:rtl val="0"/>
                  </a:rPr>
                  <a:t>5</a:t>
                </a:r>
                <a:endParaRPr lang="ja-JP" altLang="en-US" sz="8000" b="1" spc="-475" baseline="0" dirty="0">
                  <a:ln w="28575">
                    <a:noFill/>
                  </a:ln>
                  <a:solidFill>
                    <a:schemeClr val="bg1"/>
                  </a:solidFill>
                  <a:effectLst>
                    <a:outerShdw blurRad="127000" sx="102000" sy="102000" algn="ctr" rotWithShape="0">
                      <a:prstClr val="black"/>
                    </a:outerShdw>
                  </a:effectLst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756" name="テキスト ボックス 4755">
                <a:extLst>
                  <a:ext uri="{FF2B5EF4-FFF2-40B4-BE49-F238E27FC236}">
                    <a16:creationId xmlns:a16="http://schemas.microsoft.com/office/drawing/2014/main" id="{1045A242-F476-6A29-359E-D01B76689EFE}"/>
                  </a:ext>
                </a:extLst>
              </p:cNvPr>
              <p:cNvSpPr txBox="1"/>
              <p:nvPr/>
            </p:nvSpPr>
            <p:spPr>
              <a:xfrm>
                <a:off x="11040769" y="6188774"/>
                <a:ext cx="569771" cy="542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800" b="1" spc="78" baseline="0" dirty="0">
                    <a:ln/>
                    <a:latin typeface="+mn-ea"/>
                    <a:sym typeface="ＭＳ ゴシック"/>
                    <a:rtl val="0"/>
                  </a:rPr>
                  <a:t>分</a:t>
                </a:r>
              </a:p>
            </p:txBody>
          </p:sp>
          <p:sp>
            <p:nvSpPr>
              <p:cNvPr id="4754" name="テキスト ボックス 4753">
                <a:extLst>
                  <a:ext uri="{FF2B5EF4-FFF2-40B4-BE49-F238E27FC236}">
                    <a16:creationId xmlns:a16="http://schemas.microsoft.com/office/drawing/2014/main" id="{6A535D4F-17DC-546C-301A-8DD910DB0805}"/>
                  </a:ext>
                </a:extLst>
              </p:cNvPr>
              <p:cNvSpPr txBox="1"/>
              <p:nvPr/>
            </p:nvSpPr>
            <p:spPr>
              <a:xfrm>
                <a:off x="10002852" y="6227680"/>
                <a:ext cx="493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ja-JP" altLang="en-US" sz="2800" b="1" spc="-1860" baseline="0" dirty="0">
                    <a:ln/>
                    <a:latin typeface="+mn-ea"/>
                    <a:sym typeface="ＭＳ ゴシック"/>
                    <a:rtl val="0"/>
                  </a:rPr>
                  <a:t>歩</a:t>
                </a:r>
              </a:p>
            </p:txBody>
          </p:sp>
        </p:grpSp>
        <p:sp>
          <p:nvSpPr>
            <p:cNvPr id="4757" name="フリーフォーム: 図形 4756">
              <a:extLst>
                <a:ext uri="{FF2B5EF4-FFF2-40B4-BE49-F238E27FC236}">
                  <a16:creationId xmlns:a16="http://schemas.microsoft.com/office/drawing/2014/main" id="{87642617-7711-4335-4290-4C213F56A98C}"/>
                </a:ext>
              </a:extLst>
            </p:cNvPr>
            <p:cNvSpPr/>
            <p:nvPr/>
          </p:nvSpPr>
          <p:spPr>
            <a:xfrm>
              <a:off x="9467564" y="4811743"/>
              <a:ext cx="2328862" cy="2328862"/>
            </a:xfrm>
            <a:custGeom>
              <a:avLst/>
              <a:gdLst>
                <a:gd name="connsiteX0" fmla="*/ 2328863 w 2328862"/>
                <a:gd name="connsiteY0" fmla="*/ 1164431 h 2328862"/>
                <a:gd name="connsiteX1" fmla="*/ 1164431 w 2328862"/>
                <a:gd name="connsiteY1" fmla="*/ 2328862 h 2328862"/>
                <a:gd name="connsiteX2" fmla="*/ 0 w 2328862"/>
                <a:gd name="connsiteY2" fmla="*/ 1164431 h 2328862"/>
                <a:gd name="connsiteX3" fmla="*/ 1164431 w 2328862"/>
                <a:gd name="connsiteY3" fmla="*/ 0 h 2328862"/>
                <a:gd name="connsiteX4" fmla="*/ 2328863 w 2328862"/>
                <a:gd name="connsiteY4" fmla="*/ 1164431 h 232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862" h="2328862">
                  <a:moveTo>
                    <a:pt x="2328863" y="1164431"/>
                  </a:moveTo>
                  <a:cubicBezTo>
                    <a:pt x="2328863" y="1807529"/>
                    <a:pt x="1807529" y="2328862"/>
                    <a:pt x="1164431" y="2328862"/>
                  </a:cubicBezTo>
                  <a:cubicBezTo>
                    <a:pt x="521334" y="2328862"/>
                    <a:pt x="0" y="1807529"/>
                    <a:pt x="0" y="1164431"/>
                  </a:cubicBezTo>
                  <a:cubicBezTo>
                    <a:pt x="0" y="521334"/>
                    <a:pt x="521334" y="0"/>
                    <a:pt x="1164431" y="0"/>
                  </a:cubicBezTo>
                  <a:cubicBezTo>
                    <a:pt x="1807529" y="0"/>
                    <a:pt x="2328863" y="521334"/>
                    <a:pt x="2328863" y="1164431"/>
                  </a:cubicBezTo>
                  <a:close/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2751504"/>
      </p:ext>
    </p:extLst>
  </p:cSld>
  <p:clrMapOvr>
    <a:masterClrMapping/>
  </p:clrMapOvr>
  <p:transition spd="slow" advTm="831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4.81481E-6 C 0.03437 0.02476 0.09722 0.06435 0.13316 0.09375 C 0.13802 0.09444 0.38142 0.09097 0.38246 0.09282 C 0.40937 0.13912 0.41545 0.14768 0.41788 0.14837 " pathEditMode="relative" rAng="0" ptsTypes="AA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74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CE25-1243-460D-242F-96EF085D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海が見える&#10;&#10;低い精度で自動的に生成された説明">
            <a:extLst>
              <a:ext uri="{FF2B5EF4-FFF2-40B4-BE49-F238E27FC236}">
                <a16:creationId xmlns:a16="http://schemas.microsoft.com/office/drawing/2014/main" id="{C2721C77-511A-163B-157B-28C912B4CA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819"/>
          <a:stretch/>
        </p:blipFill>
        <p:spPr>
          <a:xfrm>
            <a:off x="0" y="1238643"/>
            <a:ext cx="9144000" cy="5619357"/>
          </a:xfrm>
          <a:prstGeom prst="rect">
            <a:avLst/>
          </a:prstGeom>
        </p:spPr>
      </p:pic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4C5DAB93-8FD2-9FC4-1280-1408C93D8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sp>
        <p:nvSpPr>
          <p:cNvPr id="1022" name="正方形/長方形 1021">
            <a:extLst>
              <a:ext uri="{FF2B5EF4-FFF2-40B4-BE49-F238E27FC236}">
                <a16:creationId xmlns:a16="http://schemas.microsoft.com/office/drawing/2014/main" id="{36D68033-CF5A-A305-F55E-3BFCBA3BBB27}"/>
              </a:ext>
            </a:extLst>
          </p:cNvPr>
          <p:cNvSpPr/>
          <p:nvPr/>
        </p:nvSpPr>
        <p:spPr>
          <a:xfrm>
            <a:off x="1895929" y="53565"/>
            <a:ext cx="5352142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施設</a:t>
            </a:r>
            <a:r>
              <a:rPr lang="ja-JP" altLang="en-US" sz="4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の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ご紹介</a:t>
            </a:r>
          </a:p>
        </p:txBody>
      </p:sp>
      <p:grpSp>
        <p:nvGrpSpPr>
          <p:cNvPr id="982" name="グループ化 981">
            <a:extLst>
              <a:ext uri="{FF2B5EF4-FFF2-40B4-BE49-F238E27FC236}">
                <a16:creationId xmlns:a16="http://schemas.microsoft.com/office/drawing/2014/main" id="{92D09D2C-BEAC-9353-0696-F6F2B72A4D08}"/>
              </a:ext>
            </a:extLst>
          </p:cNvPr>
          <p:cNvGrpSpPr/>
          <p:nvPr/>
        </p:nvGrpSpPr>
        <p:grpSpPr>
          <a:xfrm>
            <a:off x="4045643" y="1395313"/>
            <a:ext cx="4786514" cy="1008000"/>
            <a:chOff x="3101340" y="1778449"/>
            <a:chExt cx="4786514" cy="1139288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77" name="正方形/長方形 976">
              <a:extLst>
                <a:ext uri="{FF2B5EF4-FFF2-40B4-BE49-F238E27FC236}">
                  <a16:creationId xmlns:a16="http://schemas.microsoft.com/office/drawing/2014/main" id="{C282EBA4-7B19-394F-2A50-B1620FD571BC}"/>
                </a:ext>
              </a:extLst>
            </p:cNvPr>
            <p:cNvSpPr/>
            <p:nvPr/>
          </p:nvSpPr>
          <p:spPr>
            <a:xfrm>
              <a:off x="3101340" y="1778449"/>
              <a:ext cx="1618442" cy="1139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9" name="テキスト ボックス 978">
              <a:extLst>
                <a:ext uri="{FF2B5EF4-FFF2-40B4-BE49-F238E27FC236}">
                  <a16:creationId xmlns:a16="http://schemas.microsoft.com/office/drawing/2014/main" id="{CB1C67E2-557E-E475-B686-523739E1232E}"/>
                </a:ext>
              </a:extLst>
            </p:cNvPr>
            <p:cNvSpPr txBox="1"/>
            <p:nvPr/>
          </p:nvSpPr>
          <p:spPr>
            <a:xfrm>
              <a:off x="3175302" y="2117261"/>
              <a:ext cx="1544480" cy="5217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14F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18F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　</a:t>
              </a:r>
            </a:p>
          </p:txBody>
        </p:sp>
        <p:sp>
          <p:nvSpPr>
            <p:cNvPr id="980" name="正方形/長方形 979">
              <a:extLst>
                <a:ext uri="{FF2B5EF4-FFF2-40B4-BE49-F238E27FC236}">
                  <a16:creationId xmlns:a16="http://schemas.microsoft.com/office/drawing/2014/main" id="{BC79E6C4-3276-010D-19A9-B475E01F8229}"/>
                </a:ext>
              </a:extLst>
            </p:cNvPr>
            <p:cNvSpPr/>
            <p:nvPr/>
          </p:nvSpPr>
          <p:spPr>
            <a:xfrm>
              <a:off x="4719781" y="1778449"/>
              <a:ext cx="3168073" cy="1139288"/>
            </a:xfrm>
            <a:prstGeom prst="rect">
              <a:avLst/>
            </a:prstGeom>
            <a:solidFill>
              <a:srgbClr val="DBDD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テキスト ボックス 980">
              <a:extLst>
                <a:ext uri="{FF2B5EF4-FFF2-40B4-BE49-F238E27FC236}">
                  <a16:creationId xmlns:a16="http://schemas.microsoft.com/office/drawing/2014/main" id="{2CC0EF9B-F4B2-651E-3822-86B842DB7563}"/>
                </a:ext>
              </a:extLst>
            </p:cNvPr>
            <p:cNvSpPr txBox="1"/>
            <p:nvPr/>
          </p:nvSpPr>
          <p:spPr>
            <a:xfrm>
              <a:off x="4912442" y="2086483"/>
              <a:ext cx="27999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オフィス ゾーン</a:t>
              </a:r>
            </a:p>
          </p:txBody>
        </p:sp>
      </p:grpSp>
      <p:grpSp>
        <p:nvGrpSpPr>
          <p:cNvPr id="983" name="グループ化 982">
            <a:extLst>
              <a:ext uri="{FF2B5EF4-FFF2-40B4-BE49-F238E27FC236}">
                <a16:creationId xmlns:a16="http://schemas.microsoft.com/office/drawing/2014/main" id="{F8632F6A-00DD-0E02-B132-1C6DA3192F93}"/>
              </a:ext>
            </a:extLst>
          </p:cNvPr>
          <p:cNvGrpSpPr/>
          <p:nvPr/>
        </p:nvGrpSpPr>
        <p:grpSpPr>
          <a:xfrm>
            <a:off x="4045643" y="2454117"/>
            <a:ext cx="4786514" cy="1008000"/>
            <a:chOff x="3101340" y="1778449"/>
            <a:chExt cx="4786514" cy="1139288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84" name="正方形/長方形 983">
              <a:extLst>
                <a:ext uri="{FF2B5EF4-FFF2-40B4-BE49-F238E27FC236}">
                  <a16:creationId xmlns:a16="http://schemas.microsoft.com/office/drawing/2014/main" id="{3BEACCD3-3832-5497-C0A4-DA53BC9CB7D5}"/>
                </a:ext>
              </a:extLst>
            </p:cNvPr>
            <p:cNvSpPr/>
            <p:nvPr/>
          </p:nvSpPr>
          <p:spPr>
            <a:xfrm>
              <a:off x="3101340" y="1778449"/>
              <a:ext cx="1618442" cy="1139288"/>
            </a:xfrm>
            <a:prstGeom prst="rect">
              <a:avLst/>
            </a:prstGeom>
            <a:solidFill>
              <a:srgbClr val="C30F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5" name="テキスト ボックス 984">
              <a:extLst>
                <a:ext uri="{FF2B5EF4-FFF2-40B4-BE49-F238E27FC236}">
                  <a16:creationId xmlns:a16="http://schemas.microsoft.com/office/drawing/2014/main" id="{6F4A9DED-728B-A4EE-A364-C8DD6A8F72CB}"/>
                </a:ext>
              </a:extLst>
            </p:cNvPr>
            <p:cNvSpPr txBox="1"/>
            <p:nvPr/>
          </p:nvSpPr>
          <p:spPr>
            <a:xfrm>
              <a:off x="3175302" y="2117261"/>
              <a:ext cx="1544480" cy="5217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13F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　</a:t>
              </a:r>
            </a:p>
          </p:txBody>
        </p:sp>
        <p:sp>
          <p:nvSpPr>
            <p:cNvPr id="986" name="正方形/長方形 985">
              <a:extLst>
                <a:ext uri="{FF2B5EF4-FFF2-40B4-BE49-F238E27FC236}">
                  <a16:creationId xmlns:a16="http://schemas.microsoft.com/office/drawing/2014/main" id="{07DA4B3D-954F-BFCF-029C-0C2F69123214}"/>
                </a:ext>
              </a:extLst>
            </p:cNvPr>
            <p:cNvSpPr/>
            <p:nvPr/>
          </p:nvSpPr>
          <p:spPr>
            <a:xfrm>
              <a:off x="4719781" y="1778449"/>
              <a:ext cx="3168073" cy="1139288"/>
            </a:xfrm>
            <a:prstGeom prst="rect">
              <a:avLst/>
            </a:prstGeom>
            <a:solidFill>
              <a:srgbClr val="FFC5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7" name="テキスト ボックス 986">
              <a:extLst>
                <a:ext uri="{FF2B5EF4-FFF2-40B4-BE49-F238E27FC236}">
                  <a16:creationId xmlns:a16="http://schemas.microsoft.com/office/drawing/2014/main" id="{C408CB5E-3F2B-862E-2694-DB13AF1E36BB}"/>
                </a:ext>
              </a:extLst>
            </p:cNvPr>
            <p:cNvSpPr txBox="1"/>
            <p:nvPr/>
          </p:nvSpPr>
          <p:spPr>
            <a:xfrm>
              <a:off x="4912442" y="2086483"/>
              <a:ext cx="27999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会議室 ゾーン</a:t>
              </a:r>
            </a:p>
          </p:txBody>
        </p:sp>
      </p:grpSp>
      <p:grpSp>
        <p:nvGrpSpPr>
          <p:cNvPr id="988" name="グループ化 987">
            <a:extLst>
              <a:ext uri="{FF2B5EF4-FFF2-40B4-BE49-F238E27FC236}">
                <a16:creationId xmlns:a16="http://schemas.microsoft.com/office/drawing/2014/main" id="{30EE5495-4AA5-D16D-9310-836697B6A321}"/>
              </a:ext>
            </a:extLst>
          </p:cNvPr>
          <p:cNvGrpSpPr/>
          <p:nvPr/>
        </p:nvGrpSpPr>
        <p:grpSpPr>
          <a:xfrm>
            <a:off x="4045643" y="3512921"/>
            <a:ext cx="4786514" cy="650507"/>
            <a:chOff x="3101340" y="1782488"/>
            <a:chExt cx="4786514" cy="1139288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89" name="正方形/長方形 988">
              <a:extLst>
                <a:ext uri="{FF2B5EF4-FFF2-40B4-BE49-F238E27FC236}">
                  <a16:creationId xmlns:a16="http://schemas.microsoft.com/office/drawing/2014/main" id="{CF6ED723-369F-93FB-AC7D-BD146304325E}"/>
                </a:ext>
              </a:extLst>
            </p:cNvPr>
            <p:cNvSpPr/>
            <p:nvPr/>
          </p:nvSpPr>
          <p:spPr>
            <a:xfrm>
              <a:off x="3101340" y="1782488"/>
              <a:ext cx="1618442" cy="1139288"/>
            </a:xfrm>
            <a:prstGeom prst="rect">
              <a:avLst/>
            </a:prstGeom>
            <a:solidFill>
              <a:srgbClr val="C30F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0" name="テキスト ボックス 989">
              <a:extLst>
                <a:ext uri="{FF2B5EF4-FFF2-40B4-BE49-F238E27FC236}">
                  <a16:creationId xmlns:a16="http://schemas.microsoft.com/office/drawing/2014/main" id="{430BB0C9-4DBE-A42D-7A25-7058BE1CF782}"/>
                </a:ext>
              </a:extLst>
            </p:cNvPr>
            <p:cNvSpPr txBox="1"/>
            <p:nvPr/>
          </p:nvSpPr>
          <p:spPr>
            <a:xfrm>
              <a:off x="3175302" y="1947855"/>
              <a:ext cx="1544480" cy="808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　</a:t>
              </a:r>
            </a:p>
          </p:txBody>
        </p:sp>
        <p:sp>
          <p:nvSpPr>
            <p:cNvPr id="991" name="正方形/長方形 990">
              <a:extLst>
                <a:ext uri="{FF2B5EF4-FFF2-40B4-BE49-F238E27FC236}">
                  <a16:creationId xmlns:a16="http://schemas.microsoft.com/office/drawing/2014/main" id="{6B75B77F-2C4A-A457-41AD-07E80A9BE152}"/>
                </a:ext>
              </a:extLst>
            </p:cNvPr>
            <p:cNvSpPr/>
            <p:nvPr/>
          </p:nvSpPr>
          <p:spPr>
            <a:xfrm>
              <a:off x="4719781" y="1782488"/>
              <a:ext cx="3168073" cy="1139288"/>
            </a:xfrm>
            <a:prstGeom prst="rect">
              <a:avLst/>
            </a:prstGeom>
            <a:solidFill>
              <a:srgbClr val="FFC5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2" name="テキスト ボックス 991">
              <a:extLst>
                <a:ext uri="{FF2B5EF4-FFF2-40B4-BE49-F238E27FC236}">
                  <a16:creationId xmlns:a16="http://schemas.microsoft.com/office/drawing/2014/main" id="{2AB8508C-E0CC-BDF2-B98C-328D3F16A30B}"/>
                </a:ext>
              </a:extLst>
            </p:cNvPr>
            <p:cNvSpPr txBox="1"/>
            <p:nvPr/>
          </p:nvSpPr>
          <p:spPr>
            <a:xfrm>
              <a:off x="4912442" y="1899158"/>
              <a:ext cx="2799921" cy="917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展示場 ゾーン</a:t>
              </a:r>
            </a:p>
          </p:txBody>
        </p:sp>
      </p:grpSp>
      <p:grpSp>
        <p:nvGrpSpPr>
          <p:cNvPr id="993" name="グループ化 992">
            <a:extLst>
              <a:ext uri="{FF2B5EF4-FFF2-40B4-BE49-F238E27FC236}">
                <a16:creationId xmlns:a16="http://schemas.microsoft.com/office/drawing/2014/main" id="{81590FFA-59B9-E123-5C6C-8B30EF746DC9}"/>
              </a:ext>
            </a:extLst>
          </p:cNvPr>
          <p:cNvGrpSpPr/>
          <p:nvPr/>
        </p:nvGrpSpPr>
        <p:grpSpPr>
          <a:xfrm>
            <a:off x="4045643" y="4214232"/>
            <a:ext cx="4786514" cy="360000"/>
            <a:chOff x="3101340" y="1782488"/>
            <a:chExt cx="4786514" cy="140762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94" name="正方形/長方形 993">
              <a:extLst>
                <a:ext uri="{FF2B5EF4-FFF2-40B4-BE49-F238E27FC236}">
                  <a16:creationId xmlns:a16="http://schemas.microsoft.com/office/drawing/2014/main" id="{BC5BA483-7462-C739-917C-C3BDDCE8DD28}"/>
                </a:ext>
              </a:extLst>
            </p:cNvPr>
            <p:cNvSpPr/>
            <p:nvPr/>
          </p:nvSpPr>
          <p:spPr>
            <a:xfrm>
              <a:off x="3101340" y="1782488"/>
              <a:ext cx="1618442" cy="1407620"/>
            </a:xfrm>
            <a:prstGeom prst="rect">
              <a:avLst/>
            </a:prstGeom>
            <a:solidFill>
              <a:srgbClr val="C30F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5" name="テキスト ボックス 994">
              <a:extLst>
                <a:ext uri="{FF2B5EF4-FFF2-40B4-BE49-F238E27FC236}">
                  <a16:creationId xmlns:a16="http://schemas.microsoft.com/office/drawing/2014/main" id="{51E80CE1-7630-3D51-B5FF-7A3704DC6E1B}"/>
                </a:ext>
              </a:extLst>
            </p:cNvPr>
            <p:cNvSpPr txBox="1"/>
            <p:nvPr/>
          </p:nvSpPr>
          <p:spPr>
            <a:xfrm>
              <a:off x="3175302" y="1947856"/>
              <a:ext cx="1544480" cy="1126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5F</a:t>
              </a:r>
              <a:endParaRPr lang="ja-JP" alt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6" name="正方形/長方形 995">
              <a:extLst>
                <a:ext uri="{FF2B5EF4-FFF2-40B4-BE49-F238E27FC236}">
                  <a16:creationId xmlns:a16="http://schemas.microsoft.com/office/drawing/2014/main" id="{2DF1CD4C-C11F-CB83-D38B-7A9B5DB8BD36}"/>
                </a:ext>
              </a:extLst>
            </p:cNvPr>
            <p:cNvSpPr/>
            <p:nvPr/>
          </p:nvSpPr>
          <p:spPr>
            <a:xfrm>
              <a:off x="4719781" y="1782488"/>
              <a:ext cx="3168073" cy="1407620"/>
            </a:xfrm>
            <a:prstGeom prst="rect">
              <a:avLst/>
            </a:prstGeom>
            <a:solidFill>
              <a:srgbClr val="FFC5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7" name="テキスト ボックス 996">
              <a:extLst>
                <a:ext uri="{FF2B5EF4-FFF2-40B4-BE49-F238E27FC236}">
                  <a16:creationId xmlns:a16="http://schemas.microsoft.com/office/drawing/2014/main" id="{ECCC5CC1-0161-14CF-E392-38B3583C58BE}"/>
                </a:ext>
              </a:extLst>
            </p:cNvPr>
            <p:cNvSpPr txBox="1"/>
            <p:nvPr/>
          </p:nvSpPr>
          <p:spPr>
            <a:xfrm>
              <a:off x="4912442" y="1947856"/>
              <a:ext cx="2799921" cy="1126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小ホール</a:t>
              </a:r>
            </a:p>
          </p:txBody>
        </p:sp>
      </p:grpSp>
      <p:grpSp>
        <p:nvGrpSpPr>
          <p:cNvPr id="998" name="グループ化 997">
            <a:extLst>
              <a:ext uri="{FF2B5EF4-FFF2-40B4-BE49-F238E27FC236}">
                <a16:creationId xmlns:a16="http://schemas.microsoft.com/office/drawing/2014/main" id="{623EBCC3-F4E7-1A20-3F48-2E206A928101}"/>
              </a:ext>
            </a:extLst>
          </p:cNvPr>
          <p:cNvGrpSpPr/>
          <p:nvPr/>
        </p:nvGrpSpPr>
        <p:grpSpPr>
          <a:xfrm>
            <a:off x="4045643" y="4625036"/>
            <a:ext cx="4786514" cy="650507"/>
            <a:chOff x="3101340" y="1782488"/>
            <a:chExt cx="4786514" cy="1139288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99" name="正方形/長方形 998">
              <a:extLst>
                <a:ext uri="{FF2B5EF4-FFF2-40B4-BE49-F238E27FC236}">
                  <a16:creationId xmlns:a16="http://schemas.microsoft.com/office/drawing/2014/main" id="{0BBAEF1C-60A0-61C8-639D-CD5EFD961C0D}"/>
                </a:ext>
              </a:extLst>
            </p:cNvPr>
            <p:cNvSpPr/>
            <p:nvPr/>
          </p:nvSpPr>
          <p:spPr>
            <a:xfrm>
              <a:off x="3101340" y="1782488"/>
              <a:ext cx="1618442" cy="1139288"/>
            </a:xfrm>
            <a:prstGeom prst="rect">
              <a:avLst/>
            </a:prstGeom>
            <a:solidFill>
              <a:srgbClr val="C30F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0" name="テキスト ボックス 999">
              <a:extLst>
                <a:ext uri="{FF2B5EF4-FFF2-40B4-BE49-F238E27FC236}">
                  <a16:creationId xmlns:a16="http://schemas.microsoft.com/office/drawing/2014/main" id="{8A383DD5-90E9-CB5A-09F4-14F22AC3147C}"/>
                </a:ext>
              </a:extLst>
            </p:cNvPr>
            <p:cNvSpPr txBox="1"/>
            <p:nvPr/>
          </p:nvSpPr>
          <p:spPr>
            <a:xfrm>
              <a:off x="3175302" y="1947855"/>
              <a:ext cx="1544480" cy="808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　</a:t>
              </a:r>
            </a:p>
          </p:txBody>
        </p:sp>
        <p:sp>
          <p:nvSpPr>
            <p:cNvPr id="1001" name="正方形/長方形 1000">
              <a:extLst>
                <a:ext uri="{FF2B5EF4-FFF2-40B4-BE49-F238E27FC236}">
                  <a16:creationId xmlns:a16="http://schemas.microsoft.com/office/drawing/2014/main" id="{C2B46A3F-858B-4F44-23FD-58A9A020721B}"/>
                </a:ext>
              </a:extLst>
            </p:cNvPr>
            <p:cNvSpPr/>
            <p:nvPr/>
          </p:nvSpPr>
          <p:spPr>
            <a:xfrm>
              <a:off x="4719781" y="1782488"/>
              <a:ext cx="3168073" cy="1139288"/>
            </a:xfrm>
            <a:prstGeom prst="rect">
              <a:avLst/>
            </a:prstGeom>
            <a:solidFill>
              <a:srgbClr val="FFC5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2" name="テキスト ボックス 1001">
              <a:extLst>
                <a:ext uri="{FF2B5EF4-FFF2-40B4-BE49-F238E27FC236}">
                  <a16:creationId xmlns:a16="http://schemas.microsoft.com/office/drawing/2014/main" id="{842861B8-639A-C7A6-4B9C-74C0E26803CE}"/>
                </a:ext>
              </a:extLst>
            </p:cNvPr>
            <p:cNvSpPr txBox="1"/>
            <p:nvPr/>
          </p:nvSpPr>
          <p:spPr>
            <a:xfrm>
              <a:off x="4912442" y="1899158"/>
              <a:ext cx="2799921" cy="917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大ホール</a:t>
              </a:r>
            </a:p>
          </p:txBody>
        </p:sp>
      </p:grpSp>
      <p:grpSp>
        <p:nvGrpSpPr>
          <p:cNvPr id="1003" name="グループ化 1002">
            <a:extLst>
              <a:ext uri="{FF2B5EF4-FFF2-40B4-BE49-F238E27FC236}">
                <a16:creationId xmlns:a16="http://schemas.microsoft.com/office/drawing/2014/main" id="{E1F12C37-2D4E-3155-440D-1BF1A4212E52}"/>
              </a:ext>
            </a:extLst>
          </p:cNvPr>
          <p:cNvGrpSpPr/>
          <p:nvPr/>
        </p:nvGrpSpPr>
        <p:grpSpPr>
          <a:xfrm>
            <a:off x="4045643" y="5326347"/>
            <a:ext cx="4786514" cy="360000"/>
            <a:chOff x="3101340" y="1782488"/>
            <a:chExt cx="4786514" cy="140762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004" name="正方形/長方形 1003">
              <a:extLst>
                <a:ext uri="{FF2B5EF4-FFF2-40B4-BE49-F238E27FC236}">
                  <a16:creationId xmlns:a16="http://schemas.microsoft.com/office/drawing/2014/main" id="{A4876CD4-AE81-BE01-658E-5838BB8A259F}"/>
                </a:ext>
              </a:extLst>
            </p:cNvPr>
            <p:cNvSpPr/>
            <p:nvPr/>
          </p:nvSpPr>
          <p:spPr>
            <a:xfrm>
              <a:off x="3101340" y="1782488"/>
              <a:ext cx="1618442" cy="140762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5" name="テキスト ボックス 1004">
              <a:extLst>
                <a:ext uri="{FF2B5EF4-FFF2-40B4-BE49-F238E27FC236}">
                  <a16:creationId xmlns:a16="http://schemas.microsoft.com/office/drawing/2014/main" id="{AAC43BFE-101F-DA31-57DA-CF0195C083F6}"/>
                </a:ext>
              </a:extLst>
            </p:cNvPr>
            <p:cNvSpPr txBox="1"/>
            <p:nvPr/>
          </p:nvSpPr>
          <p:spPr>
            <a:xfrm>
              <a:off x="3175302" y="1947856"/>
              <a:ext cx="1544480" cy="1126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1F</a:t>
              </a:r>
              <a:endParaRPr lang="ja-JP" alt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6" name="正方形/長方形 1005">
              <a:extLst>
                <a:ext uri="{FF2B5EF4-FFF2-40B4-BE49-F238E27FC236}">
                  <a16:creationId xmlns:a16="http://schemas.microsoft.com/office/drawing/2014/main" id="{EACDBA6F-F903-8C32-94A2-B73818227229}"/>
                </a:ext>
              </a:extLst>
            </p:cNvPr>
            <p:cNvSpPr/>
            <p:nvPr/>
          </p:nvSpPr>
          <p:spPr>
            <a:xfrm>
              <a:off x="4719781" y="1782488"/>
              <a:ext cx="3168073" cy="1407620"/>
            </a:xfrm>
            <a:prstGeom prst="rect">
              <a:avLst/>
            </a:prstGeom>
            <a:solidFill>
              <a:srgbClr val="DBDD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7" name="テキスト ボックス 1006">
              <a:extLst>
                <a:ext uri="{FF2B5EF4-FFF2-40B4-BE49-F238E27FC236}">
                  <a16:creationId xmlns:a16="http://schemas.microsoft.com/office/drawing/2014/main" id="{9FAB28CC-1EDC-6FF4-94C8-C8AA447D5BDC}"/>
                </a:ext>
              </a:extLst>
            </p:cNvPr>
            <p:cNvSpPr txBox="1"/>
            <p:nvPr/>
          </p:nvSpPr>
          <p:spPr>
            <a:xfrm>
              <a:off x="4912442" y="1947856"/>
              <a:ext cx="2799921" cy="1126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エントランス</a:t>
              </a:r>
            </a:p>
          </p:txBody>
        </p:sp>
      </p:grpSp>
      <p:grpSp>
        <p:nvGrpSpPr>
          <p:cNvPr id="1008" name="グループ化 1007">
            <a:extLst>
              <a:ext uri="{FF2B5EF4-FFF2-40B4-BE49-F238E27FC236}">
                <a16:creationId xmlns:a16="http://schemas.microsoft.com/office/drawing/2014/main" id="{109C7149-280A-A888-8907-844F3930FD85}"/>
              </a:ext>
            </a:extLst>
          </p:cNvPr>
          <p:cNvGrpSpPr/>
          <p:nvPr/>
        </p:nvGrpSpPr>
        <p:grpSpPr>
          <a:xfrm>
            <a:off x="4045643" y="5737151"/>
            <a:ext cx="4786514" cy="360000"/>
            <a:chOff x="3101340" y="1782488"/>
            <a:chExt cx="4786514" cy="140762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009" name="正方形/長方形 1008">
              <a:extLst>
                <a:ext uri="{FF2B5EF4-FFF2-40B4-BE49-F238E27FC236}">
                  <a16:creationId xmlns:a16="http://schemas.microsoft.com/office/drawing/2014/main" id="{EB554CE4-4A52-86B9-7235-B2F94D2E7573}"/>
                </a:ext>
              </a:extLst>
            </p:cNvPr>
            <p:cNvSpPr/>
            <p:nvPr/>
          </p:nvSpPr>
          <p:spPr>
            <a:xfrm>
              <a:off x="3101340" y="1782488"/>
              <a:ext cx="1618442" cy="140762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0" name="テキスト ボックス 1009">
              <a:extLst>
                <a:ext uri="{FF2B5EF4-FFF2-40B4-BE49-F238E27FC236}">
                  <a16:creationId xmlns:a16="http://schemas.microsoft.com/office/drawing/2014/main" id="{2D74D3CC-B5A5-2A7A-C748-DDDCA315223F}"/>
                </a:ext>
              </a:extLst>
            </p:cNvPr>
            <p:cNvSpPr txBox="1"/>
            <p:nvPr/>
          </p:nvSpPr>
          <p:spPr>
            <a:xfrm>
              <a:off x="3175302" y="1947856"/>
              <a:ext cx="1178604" cy="1126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B1F</a:t>
              </a:r>
              <a:endParaRPr lang="ja-JP" alt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1" name="正方形/長方形 1010">
              <a:extLst>
                <a:ext uri="{FF2B5EF4-FFF2-40B4-BE49-F238E27FC236}">
                  <a16:creationId xmlns:a16="http://schemas.microsoft.com/office/drawing/2014/main" id="{9E043EB5-2734-7F81-770E-E8345B3C0470}"/>
                </a:ext>
              </a:extLst>
            </p:cNvPr>
            <p:cNvSpPr/>
            <p:nvPr/>
          </p:nvSpPr>
          <p:spPr>
            <a:xfrm>
              <a:off x="4719781" y="1782488"/>
              <a:ext cx="3168073" cy="1407620"/>
            </a:xfrm>
            <a:prstGeom prst="rect">
              <a:avLst/>
            </a:prstGeom>
            <a:solidFill>
              <a:srgbClr val="DBDD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2" name="テキスト ボックス 1011">
              <a:extLst>
                <a:ext uri="{FF2B5EF4-FFF2-40B4-BE49-F238E27FC236}">
                  <a16:creationId xmlns:a16="http://schemas.microsoft.com/office/drawing/2014/main" id="{67FEA179-D1DA-6DC4-7747-A15DD1E7378A}"/>
                </a:ext>
              </a:extLst>
            </p:cNvPr>
            <p:cNvSpPr txBox="1"/>
            <p:nvPr/>
          </p:nvSpPr>
          <p:spPr>
            <a:xfrm>
              <a:off x="4912442" y="1947856"/>
              <a:ext cx="2799921" cy="1126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レストラン</a:t>
              </a:r>
            </a:p>
          </p:txBody>
        </p:sp>
      </p:grpSp>
      <p:grpSp>
        <p:nvGrpSpPr>
          <p:cNvPr id="1013" name="グループ化 1012">
            <a:extLst>
              <a:ext uri="{FF2B5EF4-FFF2-40B4-BE49-F238E27FC236}">
                <a16:creationId xmlns:a16="http://schemas.microsoft.com/office/drawing/2014/main" id="{F4AE819F-915F-22C3-728E-3514ABBBAE0D}"/>
              </a:ext>
            </a:extLst>
          </p:cNvPr>
          <p:cNvGrpSpPr/>
          <p:nvPr/>
        </p:nvGrpSpPr>
        <p:grpSpPr>
          <a:xfrm>
            <a:off x="4045643" y="6147958"/>
            <a:ext cx="4786514" cy="553745"/>
            <a:chOff x="3101340" y="1782488"/>
            <a:chExt cx="4786514" cy="1139288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014" name="正方形/長方形 1013">
              <a:extLst>
                <a:ext uri="{FF2B5EF4-FFF2-40B4-BE49-F238E27FC236}">
                  <a16:creationId xmlns:a16="http://schemas.microsoft.com/office/drawing/2014/main" id="{D4019042-05E8-904B-A782-32EBEED27760}"/>
                </a:ext>
              </a:extLst>
            </p:cNvPr>
            <p:cNvSpPr/>
            <p:nvPr/>
          </p:nvSpPr>
          <p:spPr>
            <a:xfrm>
              <a:off x="3101340" y="1782488"/>
              <a:ext cx="1618442" cy="1139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5" name="テキスト ボックス 1014">
              <a:extLst>
                <a:ext uri="{FF2B5EF4-FFF2-40B4-BE49-F238E27FC236}">
                  <a16:creationId xmlns:a16="http://schemas.microsoft.com/office/drawing/2014/main" id="{B7ADF4C5-2291-8670-5866-CD1C2D24160B}"/>
                </a:ext>
              </a:extLst>
            </p:cNvPr>
            <p:cNvSpPr txBox="1"/>
            <p:nvPr/>
          </p:nvSpPr>
          <p:spPr>
            <a:xfrm>
              <a:off x="3175302" y="1947855"/>
              <a:ext cx="1544480" cy="949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B2F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–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ja-JP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B3F</a:t>
              </a:r>
              <a:r>
                <a:rPr lang="ja-JP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　</a:t>
              </a:r>
            </a:p>
          </p:txBody>
        </p:sp>
        <p:sp>
          <p:nvSpPr>
            <p:cNvPr id="1016" name="正方形/長方形 1015">
              <a:extLst>
                <a:ext uri="{FF2B5EF4-FFF2-40B4-BE49-F238E27FC236}">
                  <a16:creationId xmlns:a16="http://schemas.microsoft.com/office/drawing/2014/main" id="{B672071A-D99A-C14B-F34E-EF5F9FD4694F}"/>
                </a:ext>
              </a:extLst>
            </p:cNvPr>
            <p:cNvSpPr/>
            <p:nvPr/>
          </p:nvSpPr>
          <p:spPr>
            <a:xfrm>
              <a:off x="4719781" y="1782488"/>
              <a:ext cx="3168073" cy="1139288"/>
            </a:xfrm>
            <a:prstGeom prst="rect">
              <a:avLst/>
            </a:prstGeom>
            <a:solidFill>
              <a:srgbClr val="DBDDD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7" name="テキスト ボックス 1016">
              <a:extLst>
                <a:ext uri="{FF2B5EF4-FFF2-40B4-BE49-F238E27FC236}">
                  <a16:creationId xmlns:a16="http://schemas.microsoft.com/office/drawing/2014/main" id="{4C242B76-EF25-193C-447F-5CB8F14416C2}"/>
                </a:ext>
              </a:extLst>
            </p:cNvPr>
            <p:cNvSpPr txBox="1"/>
            <p:nvPr/>
          </p:nvSpPr>
          <p:spPr>
            <a:xfrm>
              <a:off x="4912442" y="1899158"/>
              <a:ext cx="2799921" cy="917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r>
                <a:rPr lang="ja-JP" altLang="en-US" sz="2800" b="1" dirty="0">
                  <a:latin typeface="Century Gothic" panose="020B0502020202020204" pitchFamily="34" charset="0"/>
                </a:rPr>
                <a:t>駐車場</a:t>
              </a:r>
            </a:p>
          </p:txBody>
        </p:sp>
      </p:grpSp>
      <p:pic>
        <p:nvPicPr>
          <p:cNvPr id="5" name="図 4" descr="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69C38BFF-42D5-6BAF-F705-23B982809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249" y="830457"/>
            <a:ext cx="5352142" cy="6056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416504"/>
      </p:ext>
    </p:extLst>
  </p:cSld>
  <p:clrMapOvr>
    <a:masterClrMapping/>
  </p:clrMapOvr>
  <p:transition spd="slow" advTm="3701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光, 座る, 建物, 長い が含まれている画像&#10;&#10;自動的に生成された説明">
            <a:extLst>
              <a:ext uri="{FF2B5EF4-FFF2-40B4-BE49-F238E27FC236}">
                <a16:creationId xmlns:a16="http://schemas.microsoft.com/office/drawing/2014/main" id="{482A8744-442E-BA5C-C8A8-110795B11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8643"/>
            <a:ext cx="9144000" cy="5618756"/>
          </a:xfrm>
          <a:prstGeom prst="rect">
            <a:avLst/>
          </a:prstGeom>
        </p:spPr>
      </p:pic>
      <p:pic>
        <p:nvPicPr>
          <p:cNvPr id="9" name="図 8" descr="背景パターン&#10;&#10;自動的に生成された説明">
            <a:extLst>
              <a:ext uri="{FF2B5EF4-FFF2-40B4-BE49-F238E27FC236}">
                <a16:creationId xmlns:a16="http://schemas.microsoft.com/office/drawing/2014/main" id="{B6C41FC7-2652-8FCE-1253-FFDC1A1B7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pic>
        <p:nvPicPr>
          <p:cNvPr id="2050" name="Picture 2" descr="シンポジウム・学会">
            <a:extLst>
              <a:ext uri="{FF2B5EF4-FFF2-40B4-BE49-F238E27FC236}">
                <a16:creationId xmlns:a16="http://schemas.microsoft.com/office/drawing/2014/main" id="{989BC8F4-BE03-B557-B08E-BFC03BA1B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2" y="1238644"/>
            <a:ext cx="9135676" cy="56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1D45B5-E6DC-3E19-4C5D-C24AA64C115E}"/>
              </a:ext>
            </a:extLst>
          </p:cNvPr>
          <p:cNvSpPr/>
          <p:nvPr/>
        </p:nvSpPr>
        <p:spPr>
          <a:xfrm>
            <a:off x="1400402" y="53565"/>
            <a:ext cx="6343196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ja-JP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2-4F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　大ホール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EFA4A2-1CFB-3F5B-D81A-832AB741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80" t="-4492" r="293" b="-2504"/>
          <a:stretch/>
        </p:blipFill>
        <p:spPr bwMode="auto">
          <a:xfrm>
            <a:off x="4800600" y="1238642"/>
            <a:ext cx="4343400" cy="562212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BB750BD-FF9F-588F-FD4E-B7E1D3D6F520}"/>
              </a:ext>
            </a:extLst>
          </p:cNvPr>
          <p:cNvGrpSpPr/>
          <p:nvPr/>
        </p:nvGrpSpPr>
        <p:grpSpPr>
          <a:xfrm>
            <a:off x="1377950" y="2814419"/>
            <a:ext cx="6388100" cy="1803400"/>
            <a:chOff x="10020300" y="3429000"/>
            <a:chExt cx="6388100" cy="1803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65BC269-1A0A-A8F9-BCFE-2802E54CBD42}"/>
                </a:ext>
              </a:extLst>
            </p:cNvPr>
            <p:cNvSpPr/>
            <p:nvPr/>
          </p:nvSpPr>
          <p:spPr>
            <a:xfrm>
              <a:off x="10020300" y="3429000"/>
              <a:ext cx="6388100" cy="1803400"/>
            </a:xfrm>
            <a:prstGeom prst="rect">
              <a:avLst/>
            </a:prstGeom>
            <a:solidFill>
              <a:srgbClr val="1BBB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3F8EEA7-5FB1-BDD5-09F0-BBE87C4F964A}"/>
                </a:ext>
              </a:extLst>
            </p:cNvPr>
            <p:cNvGrpSpPr/>
            <p:nvPr/>
          </p:nvGrpSpPr>
          <p:grpSpPr>
            <a:xfrm>
              <a:off x="10392228" y="3545870"/>
              <a:ext cx="5987961" cy="1569660"/>
              <a:chOff x="914399" y="-2707109"/>
              <a:chExt cx="5987961" cy="1569660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EA5AD7-9574-1DC1-56F4-F1C6E463BF87}"/>
                  </a:ext>
                </a:extLst>
              </p:cNvPr>
              <p:cNvSpPr txBox="1"/>
              <p:nvPr/>
            </p:nvSpPr>
            <p:spPr>
              <a:xfrm>
                <a:off x="914399" y="-2707109"/>
                <a:ext cx="27141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600" b="1" i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  <a:ea typeface="Meiryo UI" panose="020B0604030504040204" pitchFamily="50" charset="-128"/>
                  </a:rPr>
                  <a:t>801</a:t>
                </a:r>
                <a:endParaRPr lang="ja-JP" altLang="en-US" sz="9600" b="1" i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B44E4B0-BF76-7196-20AF-D22032C00CD6}"/>
                  </a:ext>
                </a:extLst>
              </p:cNvPr>
              <p:cNvSpPr txBox="1"/>
              <p:nvPr/>
            </p:nvSpPr>
            <p:spPr>
              <a:xfrm>
                <a:off x="3064966" y="-2131437"/>
                <a:ext cx="383739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0" b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名 収容可能</a:t>
                </a:r>
              </a:p>
            </p:txBody>
          </p:sp>
        </p:grpSp>
      </p:grpSp>
      <p:grpSp>
        <p:nvGrpSpPr>
          <p:cNvPr id="1058" name="グループ化 1057">
            <a:extLst>
              <a:ext uri="{FF2B5EF4-FFF2-40B4-BE49-F238E27FC236}">
                <a16:creationId xmlns:a16="http://schemas.microsoft.com/office/drawing/2014/main" id="{31F89BA2-BAD2-8534-0D51-0B07EBC443C8}"/>
              </a:ext>
            </a:extLst>
          </p:cNvPr>
          <p:cNvGrpSpPr/>
          <p:nvPr/>
        </p:nvGrpSpPr>
        <p:grpSpPr>
          <a:xfrm>
            <a:off x="4661415" y="1560587"/>
            <a:ext cx="4488872" cy="646331"/>
            <a:chOff x="4661415" y="1560587"/>
            <a:chExt cx="4488872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5E10AA3F-E125-E508-0659-3F32F6F40473}"/>
                </a:ext>
              </a:extLst>
            </p:cNvPr>
            <p:cNvSpPr/>
            <p:nvPr/>
          </p:nvSpPr>
          <p:spPr>
            <a:xfrm rot="16200000">
              <a:off x="6582686" y="-360683"/>
              <a:ext cx="646330" cy="4488872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DB161F"/>
                </a:gs>
                <a:gs pos="51000">
                  <a:srgbClr val="C30F1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42D9E2B-0781-BBB0-A134-E99E88CD7DA1}"/>
                </a:ext>
              </a:extLst>
            </p:cNvPr>
            <p:cNvSpPr txBox="1"/>
            <p:nvPr/>
          </p:nvSpPr>
          <p:spPr>
            <a:xfrm>
              <a:off x="5433489" y="1560587"/>
              <a:ext cx="3471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学会・セミナー</a:t>
              </a:r>
            </a:p>
          </p:txBody>
        </p:sp>
      </p:grpSp>
      <p:grpSp>
        <p:nvGrpSpPr>
          <p:cNvPr id="1059" name="グループ化 1058">
            <a:extLst>
              <a:ext uri="{FF2B5EF4-FFF2-40B4-BE49-F238E27FC236}">
                <a16:creationId xmlns:a16="http://schemas.microsoft.com/office/drawing/2014/main" id="{829DDB22-A47D-4BE1-DB16-2A9E9F4F09AF}"/>
              </a:ext>
            </a:extLst>
          </p:cNvPr>
          <p:cNvGrpSpPr/>
          <p:nvPr/>
        </p:nvGrpSpPr>
        <p:grpSpPr>
          <a:xfrm>
            <a:off x="4661415" y="2412321"/>
            <a:ext cx="4492768" cy="653986"/>
            <a:chOff x="4661415" y="2412321"/>
            <a:chExt cx="4492768" cy="653986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28D86B8C-0C71-58ED-185B-29C926C1E261}"/>
                </a:ext>
              </a:extLst>
            </p:cNvPr>
            <p:cNvSpPr/>
            <p:nvPr/>
          </p:nvSpPr>
          <p:spPr>
            <a:xfrm rot="16200000">
              <a:off x="6582686" y="491050"/>
              <a:ext cx="646330" cy="4488872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DB161F"/>
                </a:gs>
                <a:gs pos="51000">
                  <a:srgbClr val="C30F1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17D547A-2BFE-2B2B-734C-B01B16CFBE0B}"/>
                </a:ext>
              </a:extLst>
            </p:cNvPr>
            <p:cNvSpPr txBox="1"/>
            <p:nvPr/>
          </p:nvSpPr>
          <p:spPr>
            <a:xfrm>
              <a:off x="5095875" y="2419976"/>
              <a:ext cx="405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落語寄席・独演会</a:t>
              </a:r>
            </a:p>
          </p:txBody>
        </p:sp>
      </p:grpSp>
      <p:grpSp>
        <p:nvGrpSpPr>
          <p:cNvPr id="1060" name="グループ化 1059">
            <a:extLst>
              <a:ext uri="{FF2B5EF4-FFF2-40B4-BE49-F238E27FC236}">
                <a16:creationId xmlns:a16="http://schemas.microsoft.com/office/drawing/2014/main" id="{A02B133F-8B42-E980-E9EF-5F6AF680C0C6}"/>
              </a:ext>
            </a:extLst>
          </p:cNvPr>
          <p:cNvGrpSpPr/>
          <p:nvPr/>
        </p:nvGrpSpPr>
        <p:grpSpPr>
          <a:xfrm>
            <a:off x="4661415" y="3271710"/>
            <a:ext cx="4488872" cy="646330"/>
            <a:chOff x="4661415" y="3271710"/>
            <a:chExt cx="4488872" cy="646330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E5801B41-8203-F913-E193-BFFD12A4D445}"/>
                </a:ext>
              </a:extLst>
            </p:cNvPr>
            <p:cNvSpPr/>
            <p:nvPr/>
          </p:nvSpPr>
          <p:spPr>
            <a:xfrm rot="16200000">
              <a:off x="6582686" y="1350439"/>
              <a:ext cx="646330" cy="4488872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DB161F"/>
                </a:gs>
                <a:gs pos="51000">
                  <a:srgbClr val="C30F1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77A1D7D-03B3-2FB9-5A18-35327F9BC119}"/>
                </a:ext>
              </a:extLst>
            </p:cNvPr>
            <p:cNvSpPr txBox="1"/>
            <p:nvPr/>
          </p:nvSpPr>
          <p:spPr>
            <a:xfrm>
              <a:off x="5743054" y="3287856"/>
              <a:ext cx="25007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400" b="1" spc="-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コンサート</a:t>
              </a:r>
            </a:p>
          </p:txBody>
        </p:sp>
      </p:grpSp>
      <p:grpSp>
        <p:nvGrpSpPr>
          <p:cNvPr id="1062" name="グループ化 1061">
            <a:extLst>
              <a:ext uri="{FF2B5EF4-FFF2-40B4-BE49-F238E27FC236}">
                <a16:creationId xmlns:a16="http://schemas.microsoft.com/office/drawing/2014/main" id="{5016D3EA-3646-FF0C-64C3-E07A2AD4C89F}"/>
              </a:ext>
            </a:extLst>
          </p:cNvPr>
          <p:cNvGrpSpPr/>
          <p:nvPr/>
        </p:nvGrpSpPr>
        <p:grpSpPr>
          <a:xfrm>
            <a:off x="4661415" y="4975176"/>
            <a:ext cx="4488872" cy="670968"/>
            <a:chOff x="4661415" y="4975176"/>
            <a:chExt cx="4488872" cy="670968"/>
          </a:xfrm>
          <a:gradFill>
            <a:gsLst>
              <a:gs pos="58000">
                <a:srgbClr val="1BBBC3"/>
              </a:gs>
              <a:gs pos="51000">
                <a:srgbClr val="17A2A9"/>
              </a:gs>
            </a:gsLst>
          </a:gradFill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B34D3735-3414-871E-1F68-1320F56C6F1E}"/>
                </a:ext>
              </a:extLst>
            </p:cNvPr>
            <p:cNvSpPr/>
            <p:nvPr/>
          </p:nvSpPr>
          <p:spPr>
            <a:xfrm rot="16200000">
              <a:off x="6582686" y="3053905"/>
              <a:ext cx="646330" cy="4488872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DB161F"/>
                </a:gs>
                <a:gs pos="51000">
                  <a:srgbClr val="C30F1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EFCD2E6-8ECA-84AF-8FFA-765A4403774B}"/>
                </a:ext>
              </a:extLst>
            </p:cNvPr>
            <p:cNvSpPr txBox="1"/>
            <p:nvPr/>
          </p:nvSpPr>
          <p:spPr>
            <a:xfrm>
              <a:off x="5583099" y="4999813"/>
              <a:ext cx="3336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お笑いライブ</a:t>
              </a:r>
            </a:p>
          </p:txBody>
        </p:sp>
      </p:grpSp>
      <p:grpSp>
        <p:nvGrpSpPr>
          <p:cNvPr id="1063" name="グループ化 1062">
            <a:extLst>
              <a:ext uri="{FF2B5EF4-FFF2-40B4-BE49-F238E27FC236}">
                <a16:creationId xmlns:a16="http://schemas.microsoft.com/office/drawing/2014/main" id="{E644B382-7DE2-AC3D-9241-A1C806AE84CB}"/>
              </a:ext>
            </a:extLst>
          </p:cNvPr>
          <p:cNvGrpSpPr/>
          <p:nvPr/>
        </p:nvGrpSpPr>
        <p:grpSpPr>
          <a:xfrm>
            <a:off x="4661415" y="5851547"/>
            <a:ext cx="4488872" cy="679459"/>
            <a:chOff x="4661415" y="5851547"/>
            <a:chExt cx="4488872" cy="679459"/>
          </a:xfrm>
          <a:gradFill>
            <a:gsLst>
              <a:gs pos="58000">
                <a:srgbClr val="1BBBC3"/>
              </a:gs>
              <a:gs pos="51000">
                <a:srgbClr val="17A2A9"/>
              </a:gs>
            </a:gsLst>
          </a:gradFill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843F58D2-7445-6E2B-9DBF-0E966577CE8D}"/>
                </a:ext>
              </a:extLst>
            </p:cNvPr>
            <p:cNvSpPr/>
            <p:nvPr/>
          </p:nvSpPr>
          <p:spPr>
            <a:xfrm rot="16200000">
              <a:off x="6582686" y="3930276"/>
              <a:ext cx="646330" cy="4488872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DB161F"/>
                </a:gs>
                <a:gs pos="51000">
                  <a:srgbClr val="C30F1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CC5755B-95D7-9B61-C935-5F3060F9959E}"/>
                </a:ext>
              </a:extLst>
            </p:cNvPr>
            <p:cNvSpPr txBox="1"/>
            <p:nvPr/>
          </p:nvSpPr>
          <p:spPr>
            <a:xfrm>
              <a:off x="5345225" y="5884675"/>
              <a:ext cx="3559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歌謡ショー </a:t>
              </a:r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など</a:t>
              </a:r>
              <a:endParaRPr lang="ja-JP" altLang="en-US" sz="3600" b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61" name="グループ化 1060">
            <a:extLst>
              <a:ext uri="{FF2B5EF4-FFF2-40B4-BE49-F238E27FC236}">
                <a16:creationId xmlns:a16="http://schemas.microsoft.com/office/drawing/2014/main" id="{F2DD6D45-66A1-B5A1-6514-826574EEAC63}"/>
              </a:ext>
            </a:extLst>
          </p:cNvPr>
          <p:cNvGrpSpPr/>
          <p:nvPr/>
        </p:nvGrpSpPr>
        <p:grpSpPr>
          <a:xfrm>
            <a:off x="4661415" y="4123443"/>
            <a:ext cx="4488872" cy="646330"/>
            <a:chOff x="4661415" y="4123443"/>
            <a:chExt cx="4488872" cy="646330"/>
          </a:xfrm>
          <a:gradFill>
            <a:gsLst>
              <a:gs pos="58000">
                <a:srgbClr val="1BBBC3"/>
              </a:gs>
              <a:gs pos="51000">
                <a:srgbClr val="17A2A9"/>
              </a:gs>
            </a:gsLst>
          </a:gradFill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679CAF7C-6DB4-DD4A-B70D-0274F6BA4975}"/>
                </a:ext>
              </a:extLst>
            </p:cNvPr>
            <p:cNvSpPr/>
            <p:nvPr/>
          </p:nvSpPr>
          <p:spPr>
            <a:xfrm rot="16200000">
              <a:off x="6582686" y="2202172"/>
              <a:ext cx="646330" cy="4488872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DB161F"/>
                </a:gs>
                <a:gs pos="51000">
                  <a:srgbClr val="C30F1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テキスト ボックス 1055">
              <a:extLst>
                <a:ext uri="{FF2B5EF4-FFF2-40B4-BE49-F238E27FC236}">
                  <a16:creationId xmlns:a16="http://schemas.microsoft.com/office/drawing/2014/main" id="{58727704-F76A-3F1B-AB0D-0CD89F8BF4CA}"/>
                </a:ext>
              </a:extLst>
            </p:cNvPr>
            <p:cNvSpPr txBox="1"/>
            <p:nvPr/>
          </p:nvSpPr>
          <p:spPr>
            <a:xfrm>
              <a:off x="4953000" y="4139589"/>
              <a:ext cx="41624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400" b="1" spc="-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ミュージカル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4174498"/>
      </p:ext>
    </p:extLst>
  </p:cSld>
  <p:clrMapOvr>
    <a:masterClrMapping/>
  </p:clrMapOvr>
  <p:transition spd="slow" advTm="124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7.40741E-7 L -0.52639 7.40741E-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85185E-6 L -0.26562 0.029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4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45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9570C0-9462-9F3E-6E6A-1F2CC22EE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"/>
          <a:stretch/>
        </p:blipFill>
        <p:spPr bwMode="auto">
          <a:xfrm>
            <a:off x="0" y="766120"/>
            <a:ext cx="9144000" cy="60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床, 天井, 建物, 屋内 が含まれている画像&#10;&#10;自動的に生成された説明">
            <a:extLst>
              <a:ext uri="{FF2B5EF4-FFF2-40B4-BE49-F238E27FC236}">
                <a16:creationId xmlns:a16="http://schemas.microsoft.com/office/drawing/2014/main" id="{D3BE1D47-2C70-1CEB-3358-E793D63F77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6"/>
          <a:stretch/>
        </p:blipFill>
        <p:spPr>
          <a:xfrm>
            <a:off x="0" y="671861"/>
            <a:ext cx="9143999" cy="6186139"/>
          </a:xfrm>
          <a:prstGeom prst="rect">
            <a:avLst/>
          </a:prstGeom>
        </p:spPr>
      </p:pic>
      <p:pic>
        <p:nvPicPr>
          <p:cNvPr id="1028" name="Picture 4" descr="5F小ホールＡ（パース図）&#10;スライド7">
            <a:extLst>
              <a:ext uri="{FF2B5EF4-FFF2-40B4-BE49-F238E27FC236}">
                <a16:creationId xmlns:a16="http://schemas.microsoft.com/office/drawing/2014/main" id="{6A66204A-FC87-1C00-DE87-111C79197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238643"/>
            <a:ext cx="9143999" cy="56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4" name="グループ化 1133">
            <a:extLst>
              <a:ext uri="{FF2B5EF4-FFF2-40B4-BE49-F238E27FC236}">
                <a16:creationId xmlns:a16="http://schemas.microsoft.com/office/drawing/2014/main" id="{FE82CD92-68DE-C60E-94F1-18480407608F}"/>
              </a:ext>
            </a:extLst>
          </p:cNvPr>
          <p:cNvGrpSpPr/>
          <p:nvPr/>
        </p:nvGrpSpPr>
        <p:grpSpPr>
          <a:xfrm>
            <a:off x="600652" y="1229292"/>
            <a:ext cx="7942696" cy="5628708"/>
            <a:chOff x="9701505" y="1229292"/>
            <a:chExt cx="7942696" cy="5628708"/>
          </a:xfrm>
        </p:grpSpPr>
        <p:grpSp>
          <p:nvGrpSpPr>
            <p:cNvPr id="1024" name="グループ化 1023">
              <a:extLst>
                <a:ext uri="{FF2B5EF4-FFF2-40B4-BE49-F238E27FC236}">
                  <a16:creationId xmlns:a16="http://schemas.microsoft.com/office/drawing/2014/main" id="{BA22DA7A-3430-F46C-39CC-1D69606831F8}"/>
                </a:ext>
              </a:extLst>
            </p:cNvPr>
            <p:cNvGrpSpPr/>
            <p:nvPr/>
          </p:nvGrpSpPr>
          <p:grpSpPr>
            <a:xfrm>
              <a:off x="9701505" y="1229292"/>
              <a:ext cx="7942696" cy="5628708"/>
              <a:chOff x="0" y="1970005"/>
              <a:chExt cx="5777372" cy="4080616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1FF1E2C3-1F7F-1176-65FA-13DC8573D635}"/>
                  </a:ext>
                </a:extLst>
              </p:cNvPr>
              <p:cNvGrpSpPr/>
              <p:nvPr/>
            </p:nvGrpSpPr>
            <p:grpSpPr>
              <a:xfrm>
                <a:off x="0" y="1970005"/>
                <a:ext cx="5777372" cy="4080616"/>
                <a:chOff x="0" y="1978151"/>
                <a:chExt cx="5777372" cy="4080616"/>
              </a:xfrm>
            </p:grpSpPr>
            <p:sp>
              <p:nvSpPr>
                <p:cNvPr id="7" name="正方形/長方形 6">
                  <a:extLst>
                    <a:ext uri="{FF2B5EF4-FFF2-40B4-BE49-F238E27FC236}">
                      <a16:creationId xmlns:a16="http://schemas.microsoft.com/office/drawing/2014/main" id="{5DB45C0A-9FD1-0281-E4B3-4AB5FF9DD24E}"/>
                    </a:ext>
                  </a:extLst>
                </p:cNvPr>
                <p:cNvSpPr/>
                <p:nvPr/>
              </p:nvSpPr>
              <p:spPr>
                <a:xfrm>
                  <a:off x="0" y="1978151"/>
                  <a:ext cx="5777372" cy="3389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" name="図 5">
                  <a:extLst>
                    <a:ext uri="{FF2B5EF4-FFF2-40B4-BE49-F238E27FC236}">
                      <a16:creationId xmlns:a16="http://schemas.microsoft.com/office/drawing/2014/main" id="{097E6A99-DAD3-28D6-E5AF-7EB09C99E7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932515" y="1213911"/>
                  <a:ext cx="3912341" cy="5777372"/>
                </a:xfrm>
                <a:prstGeom prst="rect">
                  <a:avLst/>
                </a:prstGeom>
              </p:spPr>
            </p:pic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6769C8F-262B-B587-380A-28B06997183D}"/>
                  </a:ext>
                </a:extLst>
              </p:cNvPr>
              <p:cNvGrpSpPr/>
              <p:nvPr/>
            </p:nvGrpSpPr>
            <p:grpSpPr>
              <a:xfrm>
                <a:off x="647700" y="3238500"/>
                <a:ext cx="1438668" cy="1939900"/>
                <a:chOff x="609600" y="3238500"/>
                <a:chExt cx="1438668" cy="1939900"/>
              </a:xfrm>
            </p:grpSpPr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2003FDC8-2231-29B8-D800-1D0DAB618114}"/>
                    </a:ext>
                  </a:extLst>
                </p:cNvPr>
                <p:cNvSpPr/>
                <p:nvPr/>
              </p:nvSpPr>
              <p:spPr>
                <a:xfrm>
                  <a:off x="609600" y="3238500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E3F6F045-ADD6-CF62-5C0D-EC9C03DAD952}"/>
                    </a:ext>
                  </a:extLst>
                </p:cNvPr>
                <p:cNvSpPr/>
                <p:nvPr/>
              </p:nvSpPr>
              <p:spPr>
                <a:xfrm>
                  <a:off x="1711718" y="3238500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6DBF68B0-A180-FB81-FFB6-D68691F45E14}"/>
                    </a:ext>
                  </a:extLst>
                </p:cNvPr>
                <p:cNvSpPr/>
                <p:nvPr/>
              </p:nvSpPr>
              <p:spPr>
                <a:xfrm>
                  <a:off x="1160659" y="3639338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C58111DB-DF71-3638-70B8-C9CAFAC9A9A2}"/>
                    </a:ext>
                  </a:extLst>
                </p:cNvPr>
                <p:cNvSpPr/>
                <p:nvPr/>
              </p:nvSpPr>
              <p:spPr>
                <a:xfrm>
                  <a:off x="609600" y="4040176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384650EB-D960-E27B-C1CB-A9E5480041AB}"/>
                    </a:ext>
                  </a:extLst>
                </p:cNvPr>
                <p:cNvSpPr/>
                <p:nvPr/>
              </p:nvSpPr>
              <p:spPr>
                <a:xfrm>
                  <a:off x="1711718" y="4040176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56690B85-5EEB-84C4-F6FB-5F481A546296}"/>
                    </a:ext>
                  </a:extLst>
                </p:cNvPr>
                <p:cNvSpPr/>
                <p:nvPr/>
              </p:nvSpPr>
              <p:spPr>
                <a:xfrm>
                  <a:off x="1160659" y="4441013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>
                  <a:extLst>
                    <a:ext uri="{FF2B5EF4-FFF2-40B4-BE49-F238E27FC236}">
                      <a16:creationId xmlns:a16="http://schemas.microsoft.com/office/drawing/2014/main" id="{A6C9FB9D-BA64-850B-9FD9-2BA7BB756CDC}"/>
                    </a:ext>
                  </a:extLst>
                </p:cNvPr>
                <p:cNvSpPr/>
                <p:nvPr/>
              </p:nvSpPr>
              <p:spPr>
                <a:xfrm>
                  <a:off x="609600" y="4841850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83E007B1-2B9F-AAAE-9783-053E82B3B6A7}"/>
                    </a:ext>
                  </a:extLst>
                </p:cNvPr>
                <p:cNvSpPr/>
                <p:nvPr/>
              </p:nvSpPr>
              <p:spPr>
                <a:xfrm>
                  <a:off x="1711718" y="4841850"/>
                  <a:ext cx="336550" cy="33655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120" name="図 1119">
              <a:extLst>
                <a:ext uri="{FF2B5EF4-FFF2-40B4-BE49-F238E27FC236}">
                  <a16:creationId xmlns:a16="http://schemas.microsoft.com/office/drawing/2014/main" id="{C98FDB66-6969-279E-6A34-44CC95A10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91148" y="2541807"/>
              <a:ext cx="2562583" cy="3258005"/>
            </a:xfrm>
            <a:prstGeom prst="rect">
              <a:avLst/>
            </a:prstGeom>
          </p:spPr>
        </p:pic>
        <p:pic>
          <p:nvPicPr>
            <p:cNvPr id="1130" name="図 1129">
              <a:extLst>
                <a:ext uri="{FF2B5EF4-FFF2-40B4-BE49-F238E27FC236}">
                  <a16:creationId xmlns:a16="http://schemas.microsoft.com/office/drawing/2014/main" id="{DC417E0D-EBD2-078A-79C1-032C5C3E0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522928" y="2569621"/>
              <a:ext cx="2507772" cy="3276283"/>
            </a:xfrm>
            <a:prstGeom prst="rect">
              <a:avLst/>
            </a:prstGeom>
          </p:spPr>
        </p:pic>
      </p:grpSp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373C4A75-5120-99EE-A5C5-81986269CF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FB7D3F-4101-5A33-EB62-4BCD5A7D82CE}"/>
              </a:ext>
            </a:extLst>
          </p:cNvPr>
          <p:cNvSpPr/>
          <p:nvPr/>
        </p:nvSpPr>
        <p:spPr>
          <a:xfrm>
            <a:off x="1857489" y="53565"/>
            <a:ext cx="5429023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ja-JP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5F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　小ホール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C737BCB-EC61-7C7E-0B71-5875620A9571}"/>
              </a:ext>
            </a:extLst>
          </p:cNvPr>
          <p:cNvGrpSpPr/>
          <p:nvPr/>
        </p:nvGrpSpPr>
        <p:grpSpPr>
          <a:xfrm>
            <a:off x="878114" y="3286893"/>
            <a:ext cx="7387772" cy="1370788"/>
            <a:chOff x="10047514" y="3934795"/>
            <a:chExt cx="7387772" cy="13707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5280A2C0-ACBE-614E-A859-18FDC3F1EB82}"/>
                </a:ext>
              </a:extLst>
            </p:cNvPr>
            <p:cNvGrpSpPr/>
            <p:nvPr/>
          </p:nvGrpSpPr>
          <p:grpSpPr>
            <a:xfrm>
              <a:off x="10047514" y="3934795"/>
              <a:ext cx="7387772" cy="1370788"/>
              <a:chOff x="10363289" y="3764182"/>
              <a:chExt cx="5971784" cy="1370788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08E7950-8BC4-6D46-93F4-D84D85667FB9}"/>
                  </a:ext>
                </a:extLst>
              </p:cNvPr>
              <p:cNvSpPr/>
              <p:nvPr/>
            </p:nvSpPr>
            <p:spPr>
              <a:xfrm>
                <a:off x="10363289" y="3764182"/>
                <a:ext cx="5971784" cy="1370788"/>
              </a:xfrm>
              <a:prstGeom prst="rect">
                <a:avLst/>
              </a:prstGeom>
              <a:solidFill>
                <a:srgbClr val="1BBBC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38CF379D-9732-E26E-DE91-0DE7EB328E8B}"/>
                  </a:ext>
                </a:extLst>
              </p:cNvPr>
              <p:cNvGrpSpPr/>
              <p:nvPr/>
            </p:nvGrpSpPr>
            <p:grpSpPr>
              <a:xfrm>
                <a:off x="10559756" y="3764182"/>
                <a:ext cx="5576485" cy="1323439"/>
                <a:chOff x="1081927" y="-2488797"/>
                <a:chExt cx="5576485" cy="1323439"/>
              </a:xfrm>
            </p:grpSpPr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4878F13D-97FD-7713-506B-F1977D91AF0D}"/>
                    </a:ext>
                  </a:extLst>
                </p:cNvPr>
                <p:cNvSpPr txBox="1"/>
                <p:nvPr/>
              </p:nvSpPr>
              <p:spPr>
                <a:xfrm>
                  <a:off x="1081927" y="-2488797"/>
                  <a:ext cx="208678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8000" b="1" i="1" dirty="0">
                      <a:solidFill>
                        <a:schemeClr val="bg1"/>
                      </a:solidFill>
                      <a:effectLst>
                        <a:outerShdw blurRad="1651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Century Gothic" panose="020B0502020202020204" pitchFamily="34" charset="0"/>
                      <a:ea typeface="Meiryo UI" panose="020B0604030504040204" pitchFamily="50" charset="-128"/>
                    </a:rPr>
                    <a:t>300</a:t>
                  </a:r>
                  <a:endParaRPr lang="ja-JP" altLang="en-US" sz="8000" b="1" i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3CD64BE-48A9-DBC1-E130-FBEAB3EC1E27}"/>
                    </a:ext>
                  </a:extLst>
                </p:cNvPr>
                <p:cNvSpPr txBox="1"/>
                <p:nvPr/>
              </p:nvSpPr>
              <p:spPr>
                <a:xfrm>
                  <a:off x="2503880" y="-2055725"/>
                  <a:ext cx="297501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4400" b="1" dirty="0">
                      <a:solidFill>
                        <a:schemeClr val="bg1"/>
                      </a:solidFill>
                      <a:effectLst>
                        <a:outerShdw blurRad="1651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ea"/>
                    </a:rPr>
                    <a:t>名 収容可能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D9EF9A34-63DD-4948-055C-06241BC92B4E}"/>
                    </a:ext>
                  </a:extLst>
                </p:cNvPr>
                <p:cNvSpPr txBox="1"/>
                <p:nvPr/>
              </p:nvSpPr>
              <p:spPr>
                <a:xfrm>
                  <a:off x="5550313" y="-2488797"/>
                  <a:ext cx="76827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8000" b="1" i="1" dirty="0">
                      <a:solidFill>
                        <a:schemeClr val="bg1"/>
                      </a:solidFill>
                      <a:effectLst>
                        <a:outerShdw blurRad="1651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Century Gothic" panose="020B0502020202020204" pitchFamily="34" charset="0"/>
                      <a:ea typeface="Meiryo UI" panose="020B0604030504040204" pitchFamily="50" charset="-128"/>
                    </a:rPr>
                    <a:t>2</a:t>
                  </a:r>
                  <a:endParaRPr lang="ja-JP" altLang="en-US" sz="8000" b="1" i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025" name="テキスト ボックス 1024">
                  <a:extLst>
                    <a:ext uri="{FF2B5EF4-FFF2-40B4-BE49-F238E27FC236}">
                      <a16:creationId xmlns:a16="http://schemas.microsoft.com/office/drawing/2014/main" id="{F9CF280C-BEF8-3756-FF63-DCCA63D257C8}"/>
                    </a:ext>
                  </a:extLst>
                </p:cNvPr>
                <p:cNvSpPr txBox="1"/>
                <p:nvPr/>
              </p:nvSpPr>
              <p:spPr>
                <a:xfrm>
                  <a:off x="6042673" y="-2055725"/>
                  <a:ext cx="6157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4400" b="1" dirty="0">
                      <a:solidFill>
                        <a:schemeClr val="bg1"/>
                      </a:solidFill>
                      <a:effectLst>
                        <a:outerShdw blurRad="1651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ea"/>
                    </a:rPr>
                    <a:t>室</a:t>
                  </a:r>
                </a:p>
              </p:txBody>
            </p:sp>
          </p:grpSp>
        </p:grpSp>
        <p:sp>
          <p:nvSpPr>
            <p:cNvPr id="14" name="乗算記号 13">
              <a:extLst>
                <a:ext uri="{FF2B5EF4-FFF2-40B4-BE49-F238E27FC236}">
                  <a16:creationId xmlns:a16="http://schemas.microsoft.com/office/drawing/2014/main" id="{934A095B-8ECC-6033-8E24-F4119480DE3D}"/>
                </a:ext>
              </a:extLst>
            </p:cNvPr>
            <p:cNvSpPr/>
            <p:nvPr/>
          </p:nvSpPr>
          <p:spPr>
            <a:xfrm>
              <a:off x="15072126" y="4218022"/>
              <a:ext cx="939697" cy="939697"/>
            </a:xfrm>
            <a:prstGeom prst="mathMultiply">
              <a:avLst>
                <a:gd name="adj1" fmla="val 2160"/>
              </a:avLst>
            </a:prstGeom>
            <a:solidFill>
              <a:schemeClr val="bg1"/>
            </a:solidFill>
            <a:ln>
              <a:noFill/>
            </a:ln>
            <a:effectLst>
              <a:glow rad="88900">
                <a:schemeClr val="bg1">
                  <a:lumMod val="50000"/>
                  <a:alpha val="41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22" name="グループ化 1121">
            <a:extLst>
              <a:ext uri="{FF2B5EF4-FFF2-40B4-BE49-F238E27FC236}">
                <a16:creationId xmlns:a16="http://schemas.microsoft.com/office/drawing/2014/main" id="{436F7A48-6BC1-1486-23FC-5E97DD5FDCB4}"/>
              </a:ext>
            </a:extLst>
          </p:cNvPr>
          <p:cNvGrpSpPr/>
          <p:nvPr/>
        </p:nvGrpSpPr>
        <p:grpSpPr>
          <a:xfrm>
            <a:off x="5431538" y="2697526"/>
            <a:ext cx="2543339" cy="2521119"/>
            <a:chOff x="10153457" y="1502885"/>
            <a:chExt cx="2543339" cy="25211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AA4F957F-D35A-A601-4222-8BA1FA61CC6D}"/>
                </a:ext>
              </a:extLst>
            </p:cNvPr>
            <p:cNvGrpSpPr/>
            <p:nvPr/>
          </p:nvGrpSpPr>
          <p:grpSpPr>
            <a:xfrm>
              <a:off x="10165125" y="1502885"/>
              <a:ext cx="2520002" cy="2520000"/>
              <a:chOff x="10797854" y="-1"/>
              <a:chExt cx="3353958" cy="2520000"/>
            </a:xfrm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9522D427-403C-355B-1032-B3149B76F735}"/>
                  </a:ext>
                </a:extLst>
              </p:cNvPr>
              <p:cNvSpPr/>
              <p:nvPr/>
            </p:nvSpPr>
            <p:spPr>
              <a:xfrm>
                <a:off x="10797854" y="-1"/>
                <a:ext cx="3353956" cy="2520000"/>
              </a:xfrm>
              <a:prstGeom prst="rect">
                <a:avLst/>
              </a:prstGeom>
              <a:solidFill>
                <a:srgbClr val="EC7C7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1C44BA6-0515-7606-CF5C-3C4DFC1D75F3}"/>
                  </a:ext>
                </a:extLst>
              </p:cNvPr>
              <p:cNvSpPr txBox="1"/>
              <p:nvPr/>
            </p:nvSpPr>
            <p:spPr>
              <a:xfrm>
                <a:off x="10797855" y="225634"/>
                <a:ext cx="33539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600" b="1" dirty="0">
                    <a:solidFill>
                      <a:schemeClr val="bg1"/>
                    </a:solidFill>
                    <a:latin typeface="+mn-ea"/>
                  </a:rPr>
                  <a:t>懇 親 会</a:t>
                </a:r>
              </a:p>
            </p:txBody>
          </p:sp>
        </p:grpSp>
        <p:grpSp>
          <p:nvGrpSpPr>
            <p:cNvPr id="1121" name="グループ化 1120">
              <a:extLst>
                <a:ext uri="{FF2B5EF4-FFF2-40B4-BE49-F238E27FC236}">
                  <a16:creationId xmlns:a16="http://schemas.microsoft.com/office/drawing/2014/main" id="{11041445-3472-04CB-228E-1FA094581636}"/>
                </a:ext>
              </a:extLst>
            </p:cNvPr>
            <p:cNvGrpSpPr/>
            <p:nvPr/>
          </p:nvGrpSpPr>
          <p:grpSpPr>
            <a:xfrm>
              <a:off x="10153457" y="2623455"/>
              <a:ext cx="2543339" cy="1400549"/>
              <a:chOff x="10153457" y="2623455"/>
              <a:chExt cx="2543339" cy="1400549"/>
            </a:xfrm>
          </p:grpSpPr>
          <p:pic>
            <p:nvPicPr>
              <p:cNvPr id="1061" name="グラフィックス 1060">
                <a:extLst>
                  <a:ext uri="{FF2B5EF4-FFF2-40B4-BE49-F238E27FC236}">
                    <a16:creationId xmlns:a16="http://schemas.microsoft.com/office/drawing/2014/main" id="{A90B0416-8F93-A955-B0F3-6B0B7D083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153457" y="3016894"/>
                <a:ext cx="354507" cy="354507"/>
              </a:xfrm>
              <a:prstGeom prst="rect">
                <a:avLst/>
              </a:prstGeom>
            </p:spPr>
          </p:pic>
          <p:grpSp>
            <p:nvGrpSpPr>
              <p:cNvPr id="1068" name="グループ化 1067">
                <a:extLst>
                  <a:ext uri="{FF2B5EF4-FFF2-40B4-BE49-F238E27FC236}">
                    <a16:creationId xmlns:a16="http://schemas.microsoft.com/office/drawing/2014/main" id="{203D7439-0E18-1A89-E380-93B14352FCDF}"/>
                  </a:ext>
                </a:extLst>
              </p:cNvPr>
              <p:cNvGrpSpPr/>
              <p:nvPr/>
            </p:nvGrpSpPr>
            <p:grpSpPr>
              <a:xfrm>
                <a:off x="10892595" y="3286893"/>
                <a:ext cx="574442" cy="737111"/>
                <a:chOff x="12963587" y="3370830"/>
                <a:chExt cx="675810" cy="758059"/>
              </a:xfrm>
            </p:grpSpPr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D6D76949-C3B6-37A9-2D09-2CD4D38EC4AA}"/>
                    </a:ext>
                  </a:extLst>
                </p:cNvPr>
                <p:cNvSpPr/>
                <p:nvPr/>
              </p:nvSpPr>
              <p:spPr>
                <a:xfrm>
                  <a:off x="13012512" y="3428999"/>
                  <a:ext cx="577961" cy="699890"/>
                </a:xfrm>
                <a:custGeom>
                  <a:avLst/>
                  <a:gdLst>
                    <a:gd name="connsiteX0" fmla="*/ 0 w 577961"/>
                    <a:gd name="connsiteY0" fmla="*/ 0 h 699890"/>
                    <a:gd name="connsiteX1" fmla="*/ 577961 w 577961"/>
                    <a:gd name="connsiteY1" fmla="*/ 0 h 699890"/>
                    <a:gd name="connsiteX2" fmla="*/ 568899 w 577961"/>
                    <a:gd name="connsiteY2" fmla="*/ 20510 h 699890"/>
                    <a:gd name="connsiteX3" fmla="*/ 539445 w 577961"/>
                    <a:gd name="connsiteY3" fmla="*/ 65215 h 699890"/>
                    <a:gd name="connsiteX4" fmla="*/ 368832 w 577961"/>
                    <a:gd name="connsiteY4" fmla="*/ 225906 h 699890"/>
                    <a:gd name="connsiteX5" fmla="*/ 334558 w 577961"/>
                    <a:gd name="connsiteY5" fmla="*/ 325018 h 699890"/>
                    <a:gd name="connsiteX6" fmla="*/ 334558 w 577961"/>
                    <a:gd name="connsiteY6" fmla="*/ 467585 h 699890"/>
                    <a:gd name="connsiteX7" fmla="*/ 399319 w 577961"/>
                    <a:gd name="connsiteY7" fmla="*/ 565838 h 699890"/>
                    <a:gd name="connsiteX8" fmla="*/ 497055 w 577961"/>
                    <a:gd name="connsiteY8" fmla="*/ 613178 h 699890"/>
                    <a:gd name="connsiteX9" fmla="*/ 529436 w 577961"/>
                    <a:gd name="connsiteY9" fmla="*/ 662294 h 699890"/>
                    <a:gd name="connsiteX10" fmla="*/ 529436 w 577961"/>
                    <a:gd name="connsiteY10" fmla="*/ 699890 h 699890"/>
                    <a:gd name="connsiteX11" fmla="*/ 48526 w 577961"/>
                    <a:gd name="connsiteY11" fmla="*/ 699890 h 699890"/>
                    <a:gd name="connsiteX12" fmla="*/ 48526 w 577961"/>
                    <a:gd name="connsiteY12" fmla="*/ 662297 h 699890"/>
                    <a:gd name="connsiteX13" fmla="*/ 80908 w 577961"/>
                    <a:gd name="connsiteY13" fmla="*/ 613180 h 699890"/>
                    <a:gd name="connsiteX14" fmla="*/ 178643 w 577961"/>
                    <a:gd name="connsiteY14" fmla="*/ 565840 h 699890"/>
                    <a:gd name="connsiteX15" fmla="*/ 243402 w 577961"/>
                    <a:gd name="connsiteY15" fmla="*/ 467587 h 699890"/>
                    <a:gd name="connsiteX16" fmla="*/ 243402 w 577961"/>
                    <a:gd name="connsiteY16" fmla="*/ 325021 h 699890"/>
                    <a:gd name="connsiteX17" fmla="*/ 209128 w 577961"/>
                    <a:gd name="connsiteY17" fmla="*/ 225908 h 699890"/>
                    <a:gd name="connsiteX18" fmla="*/ 38518 w 577961"/>
                    <a:gd name="connsiteY18" fmla="*/ 65217 h 699890"/>
                    <a:gd name="connsiteX19" fmla="*/ 9063 w 577961"/>
                    <a:gd name="connsiteY19" fmla="*/ 20512 h 699890"/>
                    <a:gd name="connsiteX20" fmla="*/ 0 w 577961"/>
                    <a:gd name="connsiteY20" fmla="*/ 0 h 69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77961" h="699890">
                      <a:moveTo>
                        <a:pt x="0" y="0"/>
                      </a:moveTo>
                      <a:lnTo>
                        <a:pt x="577961" y="0"/>
                      </a:lnTo>
                      <a:lnTo>
                        <a:pt x="568899" y="20510"/>
                      </a:lnTo>
                      <a:cubicBezTo>
                        <a:pt x="560388" y="36125"/>
                        <a:pt x="550550" y="51085"/>
                        <a:pt x="539445" y="65215"/>
                      </a:cubicBezTo>
                      <a:lnTo>
                        <a:pt x="368832" y="225906"/>
                      </a:lnTo>
                      <a:cubicBezTo>
                        <a:pt x="346627" y="254164"/>
                        <a:pt x="334558" y="289066"/>
                        <a:pt x="334558" y="325018"/>
                      </a:cubicBezTo>
                      <a:lnTo>
                        <a:pt x="334558" y="467585"/>
                      </a:lnTo>
                      <a:cubicBezTo>
                        <a:pt x="334558" y="510335"/>
                        <a:pt x="360024" y="548983"/>
                        <a:pt x="399319" y="565838"/>
                      </a:cubicBezTo>
                      <a:lnTo>
                        <a:pt x="497055" y="613178"/>
                      </a:lnTo>
                      <a:cubicBezTo>
                        <a:pt x="516694" y="621596"/>
                        <a:pt x="529436" y="640929"/>
                        <a:pt x="529436" y="662294"/>
                      </a:cubicBezTo>
                      <a:lnTo>
                        <a:pt x="529436" y="699890"/>
                      </a:lnTo>
                      <a:lnTo>
                        <a:pt x="48526" y="699890"/>
                      </a:lnTo>
                      <a:lnTo>
                        <a:pt x="48526" y="662297"/>
                      </a:lnTo>
                      <a:cubicBezTo>
                        <a:pt x="48526" y="640932"/>
                        <a:pt x="61268" y="621596"/>
                        <a:pt x="80908" y="613180"/>
                      </a:cubicBezTo>
                      <a:lnTo>
                        <a:pt x="178643" y="565840"/>
                      </a:lnTo>
                      <a:cubicBezTo>
                        <a:pt x="217936" y="548987"/>
                        <a:pt x="243402" y="510337"/>
                        <a:pt x="243402" y="467587"/>
                      </a:cubicBezTo>
                      <a:lnTo>
                        <a:pt x="243402" y="325021"/>
                      </a:lnTo>
                      <a:cubicBezTo>
                        <a:pt x="243402" y="289068"/>
                        <a:pt x="231335" y="254166"/>
                        <a:pt x="209128" y="225908"/>
                      </a:cubicBezTo>
                      <a:lnTo>
                        <a:pt x="38518" y="65217"/>
                      </a:lnTo>
                      <a:cubicBezTo>
                        <a:pt x="27412" y="51087"/>
                        <a:pt x="17574" y="36127"/>
                        <a:pt x="9063" y="205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四角形: 角を丸くする 1066">
                  <a:extLst>
                    <a:ext uri="{FF2B5EF4-FFF2-40B4-BE49-F238E27FC236}">
                      <a16:creationId xmlns:a16="http://schemas.microsoft.com/office/drawing/2014/main" id="{D6C71FAE-BC29-26AB-1187-1E2F11469A37}"/>
                    </a:ext>
                  </a:extLst>
                </p:cNvPr>
                <p:cNvSpPr/>
                <p:nvPr/>
              </p:nvSpPr>
              <p:spPr>
                <a:xfrm>
                  <a:off x="12963587" y="3370830"/>
                  <a:ext cx="675810" cy="5816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1069" name="グラフィックス 1068">
                <a:extLst>
                  <a:ext uri="{FF2B5EF4-FFF2-40B4-BE49-F238E27FC236}">
                    <a16:creationId xmlns:a16="http://schemas.microsoft.com/office/drawing/2014/main" id="{4550CB4A-3F76-CC7A-BE06-35512CCD8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840704" y="2801835"/>
                <a:ext cx="535911" cy="535911"/>
              </a:xfrm>
              <a:prstGeom prst="rect">
                <a:avLst/>
              </a:prstGeom>
            </p:spPr>
          </p:pic>
          <p:pic>
            <p:nvPicPr>
              <p:cNvPr id="1070" name="グラフィックス 1069">
                <a:extLst>
                  <a:ext uri="{FF2B5EF4-FFF2-40B4-BE49-F238E27FC236}">
                    <a16:creationId xmlns:a16="http://schemas.microsoft.com/office/drawing/2014/main" id="{1F6789F3-AD19-417D-06C6-50092D3D4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002505" y="2930440"/>
                <a:ext cx="535911" cy="380249"/>
              </a:xfrm>
              <a:prstGeom prst="rect">
                <a:avLst/>
              </a:prstGeom>
            </p:spPr>
          </p:pic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379F653B-AE35-5D0C-34F1-0E1FED9E2E93}"/>
                  </a:ext>
                </a:extLst>
              </p:cNvPr>
              <p:cNvSpPr/>
              <p:nvPr/>
            </p:nvSpPr>
            <p:spPr>
              <a:xfrm>
                <a:off x="11579143" y="2623455"/>
                <a:ext cx="271209" cy="271209"/>
              </a:xfrm>
              <a:custGeom>
                <a:avLst/>
                <a:gdLst>
                  <a:gd name="connsiteX0" fmla="*/ 135619 w 271209"/>
                  <a:gd name="connsiteY0" fmla="*/ 271209 h 271209"/>
                  <a:gd name="connsiteX1" fmla="*/ 271209 w 271209"/>
                  <a:gd name="connsiteY1" fmla="*/ 135619 h 271209"/>
                  <a:gd name="connsiteX2" fmla="*/ 135619 w 271209"/>
                  <a:gd name="connsiteY2" fmla="*/ 0 h 271209"/>
                  <a:gd name="connsiteX3" fmla="*/ 0 w 271209"/>
                  <a:gd name="connsiteY3" fmla="*/ 135619 h 271209"/>
                  <a:gd name="connsiteX4" fmla="*/ 135619 w 271209"/>
                  <a:gd name="connsiteY4" fmla="*/ 271209 h 27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209" h="271209">
                    <a:moveTo>
                      <a:pt x="135619" y="271209"/>
                    </a:moveTo>
                    <a:cubicBezTo>
                      <a:pt x="210516" y="271209"/>
                      <a:pt x="271209" y="210459"/>
                      <a:pt x="271209" y="135619"/>
                    </a:cubicBezTo>
                    <a:cubicBezTo>
                      <a:pt x="271209" y="60694"/>
                      <a:pt x="210516" y="0"/>
                      <a:pt x="135619" y="0"/>
                    </a:cubicBezTo>
                    <a:cubicBezTo>
                      <a:pt x="60722" y="0"/>
                      <a:pt x="0" y="60694"/>
                      <a:pt x="0" y="135619"/>
                    </a:cubicBezTo>
                    <a:cubicBezTo>
                      <a:pt x="0" y="210544"/>
                      <a:pt x="60694" y="271209"/>
                      <a:pt x="135619" y="271209"/>
                    </a:cubicBezTo>
                    <a:close/>
                  </a:path>
                </a:pathLst>
              </a:custGeom>
              <a:solidFill>
                <a:schemeClr val="bg1"/>
              </a:solidFill>
              <a:ln w="2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AC5DACC4-1C06-A76F-D185-6D3D1D002DD6}"/>
                  </a:ext>
                </a:extLst>
              </p:cNvPr>
              <p:cNvSpPr/>
              <p:nvPr/>
            </p:nvSpPr>
            <p:spPr>
              <a:xfrm>
                <a:off x="11681940" y="2948776"/>
                <a:ext cx="62831" cy="54787"/>
              </a:xfrm>
              <a:custGeom>
                <a:avLst/>
                <a:gdLst>
                  <a:gd name="connsiteX0" fmla="*/ 0 w 62831"/>
                  <a:gd name="connsiteY0" fmla="*/ 0 h 54787"/>
                  <a:gd name="connsiteX1" fmla="*/ 62831 w 62831"/>
                  <a:gd name="connsiteY1" fmla="*/ 0 h 54787"/>
                  <a:gd name="connsiteX2" fmla="*/ 62831 w 62831"/>
                  <a:gd name="connsiteY2" fmla="*/ 54787 h 54787"/>
                  <a:gd name="connsiteX3" fmla="*/ 0 w 62831"/>
                  <a:gd name="connsiteY3" fmla="*/ 54787 h 5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831" h="54787">
                    <a:moveTo>
                      <a:pt x="0" y="0"/>
                    </a:moveTo>
                    <a:lnTo>
                      <a:pt x="62831" y="0"/>
                    </a:lnTo>
                    <a:lnTo>
                      <a:pt x="62831" y="54787"/>
                    </a:lnTo>
                    <a:lnTo>
                      <a:pt x="0" y="54787"/>
                    </a:lnTo>
                    <a:close/>
                  </a:path>
                </a:pathLst>
              </a:custGeom>
              <a:solidFill>
                <a:schemeClr val="bg1"/>
              </a:solidFill>
              <a:ln w="2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pic>
            <p:nvPicPr>
              <p:cNvPr id="1089" name="グラフィックス 1088">
                <a:extLst>
                  <a:ext uri="{FF2B5EF4-FFF2-40B4-BE49-F238E27FC236}">
                    <a16:creationId xmlns:a16="http://schemas.microsoft.com/office/drawing/2014/main" id="{57B814B1-6973-0797-7C38-67C1D50B3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342289" y="2991913"/>
                <a:ext cx="354507" cy="354507"/>
              </a:xfrm>
              <a:prstGeom prst="rect">
                <a:avLst/>
              </a:prstGeom>
            </p:spPr>
          </p:pic>
          <p:grpSp>
            <p:nvGrpSpPr>
              <p:cNvPr id="1110" name="グループ化 1109">
                <a:extLst>
                  <a:ext uri="{FF2B5EF4-FFF2-40B4-BE49-F238E27FC236}">
                    <a16:creationId xmlns:a16="http://schemas.microsoft.com/office/drawing/2014/main" id="{EB0BA03F-B4F4-0910-7BC9-566F5A808B9E}"/>
                  </a:ext>
                </a:extLst>
              </p:cNvPr>
              <p:cNvGrpSpPr/>
              <p:nvPr/>
            </p:nvGrpSpPr>
            <p:grpSpPr>
              <a:xfrm>
                <a:off x="11891988" y="2676383"/>
                <a:ext cx="512184" cy="1346501"/>
                <a:chOff x="11891988" y="2676383"/>
                <a:chExt cx="512184" cy="1346501"/>
              </a:xfrm>
            </p:grpSpPr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83FA27E0-B782-6C52-3AF2-A60B46A70168}"/>
                    </a:ext>
                  </a:extLst>
                </p:cNvPr>
                <p:cNvSpPr/>
                <p:nvPr/>
              </p:nvSpPr>
              <p:spPr>
                <a:xfrm>
                  <a:off x="12013854" y="2676383"/>
                  <a:ext cx="271209" cy="271209"/>
                </a:xfrm>
                <a:custGeom>
                  <a:avLst/>
                  <a:gdLst>
                    <a:gd name="connsiteX0" fmla="*/ 135619 w 271209"/>
                    <a:gd name="connsiteY0" fmla="*/ 271209 h 271209"/>
                    <a:gd name="connsiteX1" fmla="*/ 271209 w 271209"/>
                    <a:gd name="connsiteY1" fmla="*/ 135619 h 271209"/>
                    <a:gd name="connsiteX2" fmla="*/ 135619 w 271209"/>
                    <a:gd name="connsiteY2" fmla="*/ 0 h 271209"/>
                    <a:gd name="connsiteX3" fmla="*/ 0 w 271209"/>
                    <a:gd name="connsiteY3" fmla="*/ 135619 h 271209"/>
                    <a:gd name="connsiteX4" fmla="*/ 135619 w 271209"/>
                    <a:gd name="connsiteY4" fmla="*/ 271209 h 271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209" h="271209">
                      <a:moveTo>
                        <a:pt x="135619" y="271209"/>
                      </a:moveTo>
                      <a:cubicBezTo>
                        <a:pt x="210516" y="271209"/>
                        <a:pt x="271209" y="210459"/>
                        <a:pt x="271209" y="135619"/>
                      </a:cubicBezTo>
                      <a:cubicBezTo>
                        <a:pt x="271209" y="60694"/>
                        <a:pt x="210516" y="0"/>
                        <a:pt x="135619" y="0"/>
                      </a:cubicBezTo>
                      <a:cubicBezTo>
                        <a:pt x="60722" y="0"/>
                        <a:pt x="0" y="60694"/>
                        <a:pt x="0" y="135619"/>
                      </a:cubicBezTo>
                      <a:cubicBezTo>
                        <a:pt x="0" y="210544"/>
                        <a:pt x="60694" y="271209"/>
                        <a:pt x="135619" y="27120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2E0D625C-6574-86AD-8390-3C3A9CF22FC8}"/>
                    </a:ext>
                  </a:extLst>
                </p:cNvPr>
                <p:cNvSpPr/>
                <p:nvPr/>
              </p:nvSpPr>
              <p:spPr>
                <a:xfrm>
                  <a:off x="12116651" y="3001704"/>
                  <a:ext cx="62831" cy="54787"/>
                </a:xfrm>
                <a:custGeom>
                  <a:avLst/>
                  <a:gdLst>
                    <a:gd name="connsiteX0" fmla="*/ 0 w 62831"/>
                    <a:gd name="connsiteY0" fmla="*/ 0 h 54787"/>
                    <a:gd name="connsiteX1" fmla="*/ 62831 w 62831"/>
                    <a:gd name="connsiteY1" fmla="*/ 0 h 54787"/>
                    <a:gd name="connsiteX2" fmla="*/ 62831 w 62831"/>
                    <a:gd name="connsiteY2" fmla="*/ 54787 h 54787"/>
                    <a:gd name="connsiteX3" fmla="*/ 0 w 62831"/>
                    <a:gd name="connsiteY3" fmla="*/ 54787 h 5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831" h="54787">
                      <a:moveTo>
                        <a:pt x="0" y="0"/>
                      </a:moveTo>
                      <a:lnTo>
                        <a:pt x="62831" y="0"/>
                      </a:lnTo>
                      <a:lnTo>
                        <a:pt x="62831" y="54787"/>
                      </a:lnTo>
                      <a:lnTo>
                        <a:pt x="0" y="547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CD0073F7-D5C9-41DB-7A5F-EA5501460A1E}"/>
                    </a:ext>
                  </a:extLst>
                </p:cNvPr>
                <p:cNvSpPr/>
                <p:nvPr/>
              </p:nvSpPr>
              <p:spPr>
                <a:xfrm>
                  <a:off x="11891988" y="3013122"/>
                  <a:ext cx="512184" cy="1009762"/>
                </a:xfrm>
                <a:custGeom>
                  <a:avLst/>
                  <a:gdLst>
                    <a:gd name="connsiteX0" fmla="*/ 121922 w 512184"/>
                    <a:gd name="connsiteY0" fmla="*/ 0 h 1009762"/>
                    <a:gd name="connsiteX1" fmla="*/ 224663 w 512184"/>
                    <a:gd name="connsiteY1" fmla="*/ 166359 h 1009762"/>
                    <a:gd name="connsiteX2" fmla="*/ 224663 w 512184"/>
                    <a:gd name="connsiteY2" fmla="*/ 64744 h 1009762"/>
                    <a:gd name="connsiteX3" fmla="*/ 287494 w 512184"/>
                    <a:gd name="connsiteY3" fmla="*/ 64744 h 1009762"/>
                    <a:gd name="connsiteX4" fmla="*/ 287494 w 512184"/>
                    <a:gd name="connsiteY4" fmla="*/ 166359 h 1009762"/>
                    <a:gd name="connsiteX5" fmla="*/ 390234 w 512184"/>
                    <a:gd name="connsiteY5" fmla="*/ 0 h 1009762"/>
                    <a:gd name="connsiteX6" fmla="*/ 390263 w 512184"/>
                    <a:gd name="connsiteY6" fmla="*/ 28 h 1009762"/>
                    <a:gd name="connsiteX7" fmla="*/ 512184 w 512184"/>
                    <a:gd name="connsiteY7" fmla="*/ 135956 h 1009762"/>
                    <a:gd name="connsiteX8" fmla="*/ 512184 w 512184"/>
                    <a:gd name="connsiteY8" fmla="*/ 591778 h 1009762"/>
                    <a:gd name="connsiteX9" fmla="*/ 452728 w 512184"/>
                    <a:gd name="connsiteY9" fmla="*/ 651263 h 1009762"/>
                    <a:gd name="connsiteX10" fmla="*/ 411216 w 512184"/>
                    <a:gd name="connsiteY10" fmla="*/ 651263 h 1009762"/>
                    <a:gd name="connsiteX11" fmla="*/ 390361 w 512184"/>
                    <a:gd name="connsiteY11" fmla="*/ 1009762 h 1009762"/>
                    <a:gd name="connsiteX12" fmla="*/ 121851 w 512184"/>
                    <a:gd name="connsiteY12" fmla="*/ 1009762 h 1009762"/>
                    <a:gd name="connsiteX13" fmla="*/ 100997 w 512184"/>
                    <a:gd name="connsiteY13" fmla="*/ 651263 h 1009762"/>
                    <a:gd name="connsiteX14" fmla="*/ 59484 w 512184"/>
                    <a:gd name="connsiteY14" fmla="*/ 651263 h 1009762"/>
                    <a:gd name="connsiteX15" fmla="*/ 0 w 512184"/>
                    <a:gd name="connsiteY15" fmla="*/ 591750 h 1009762"/>
                    <a:gd name="connsiteX16" fmla="*/ 0 w 512184"/>
                    <a:gd name="connsiteY16" fmla="*/ 135956 h 1009762"/>
                    <a:gd name="connsiteX17" fmla="*/ 121922 w 512184"/>
                    <a:gd name="connsiteY17" fmla="*/ 0 h 100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2184" h="1009762">
                      <a:moveTo>
                        <a:pt x="121922" y="0"/>
                      </a:moveTo>
                      <a:lnTo>
                        <a:pt x="224663" y="166359"/>
                      </a:lnTo>
                      <a:lnTo>
                        <a:pt x="224663" y="64744"/>
                      </a:lnTo>
                      <a:lnTo>
                        <a:pt x="287494" y="64744"/>
                      </a:lnTo>
                      <a:lnTo>
                        <a:pt x="287494" y="166359"/>
                      </a:lnTo>
                      <a:lnTo>
                        <a:pt x="390234" y="0"/>
                      </a:lnTo>
                      <a:cubicBezTo>
                        <a:pt x="390244" y="9"/>
                        <a:pt x="390253" y="19"/>
                        <a:pt x="390263" y="28"/>
                      </a:cubicBezTo>
                      <a:cubicBezTo>
                        <a:pt x="451294" y="9759"/>
                        <a:pt x="512184" y="75291"/>
                        <a:pt x="512184" y="135956"/>
                      </a:cubicBezTo>
                      <a:lnTo>
                        <a:pt x="512184" y="591778"/>
                      </a:lnTo>
                      <a:cubicBezTo>
                        <a:pt x="512184" y="624628"/>
                        <a:pt x="485578" y="651263"/>
                        <a:pt x="452728" y="651263"/>
                      </a:cubicBezTo>
                      <a:lnTo>
                        <a:pt x="411216" y="651263"/>
                      </a:lnTo>
                      <a:lnTo>
                        <a:pt x="390361" y="1009762"/>
                      </a:lnTo>
                      <a:lnTo>
                        <a:pt x="121851" y="1009762"/>
                      </a:lnTo>
                      <a:lnTo>
                        <a:pt x="100997" y="651263"/>
                      </a:lnTo>
                      <a:lnTo>
                        <a:pt x="59484" y="651263"/>
                      </a:lnTo>
                      <a:cubicBezTo>
                        <a:pt x="26606" y="651263"/>
                        <a:pt x="0" y="624600"/>
                        <a:pt x="0" y="591750"/>
                      </a:cubicBezTo>
                      <a:lnTo>
                        <a:pt x="0" y="135956"/>
                      </a:lnTo>
                      <a:cubicBezTo>
                        <a:pt x="0" y="75263"/>
                        <a:pt x="60891" y="9759"/>
                        <a:pt x="12192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37A771D3-82FC-57AC-0E84-71587968ED9B}"/>
                  </a:ext>
                </a:extLst>
              </p:cNvPr>
              <p:cNvSpPr/>
              <p:nvPr/>
            </p:nvSpPr>
            <p:spPr>
              <a:xfrm>
                <a:off x="11457277" y="2960195"/>
                <a:ext cx="512184" cy="1063809"/>
              </a:xfrm>
              <a:custGeom>
                <a:avLst/>
                <a:gdLst>
                  <a:gd name="connsiteX0" fmla="*/ 121922 w 512184"/>
                  <a:gd name="connsiteY0" fmla="*/ 0 h 1063809"/>
                  <a:gd name="connsiteX1" fmla="*/ 224663 w 512184"/>
                  <a:gd name="connsiteY1" fmla="*/ 166359 h 1063809"/>
                  <a:gd name="connsiteX2" fmla="*/ 224663 w 512184"/>
                  <a:gd name="connsiteY2" fmla="*/ 64744 h 1063809"/>
                  <a:gd name="connsiteX3" fmla="*/ 287494 w 512184"/>
                  <a:gd name="connsiteY3" fmla="*/ 64744 h 1063809"/>
                  <a:gd name="connsiteX4" fmla="*/ 287494 w 512184"/>
                  <a:gd name="connsiteY4" fmla="*/ 166359 h 1063809"/>
                  <a:gd name="connsiteX5" fmla="*/ 390234 w 512184"/>
                  <a:gd name="connsiteY5" fmla="*/ 0 h 1063809"/>
                  <a:gd name="connsiteX6" fmla="*/ 390263 w 512184"/>
                  <a:gd name="connsiteY6" fmla="*/ 28 h 1063809"/>
                  <a:gd name="connsiteX7" fmla="*/ 512184 w 512184"/>
                  <a:gd name="connsiteY7" fmla="*/ 135956 h 1063809"/>
                  <a:gd name="connsiteX8" fmla="*/ 512184 w 512184"/>
                  <a:gd name="connsiteY8" fmla="*/ 591778 h 1063809"/>
                  <a:gd name="connsiteX9" fmla="*/ 452728 w 512184"/>
                  <a:gd name="connsiteY9" fmla="*/ 651263 h 1063809"/>
                  <a:gd name="connsiteX10" fmla="*/ 411216 w 512184"/>
                  <a:gd name="connsiteY10" fmla="*/ 651263 h 1063809"/>
                  <a:gd name="connsiteX11" fmla="*/ 388603 w 512184"/>
                  <a:gd name="connsiteY11" fmla="*/ 1039978 h 1063809"/>
                  <a:gd name="connsiteX12" fmla="*/ 383787 w 512184"/>
                  <a:gd name="connsiteY12" fmla="*/ 1063809 h 1063809"/>
                  <a:gd name="connsiteX13" fmla="*/ 128425 w 512184"/>
                  <a:gd name="connsiteY13" fmla="*/ 1063809 h 1063809"/>
                  <a:gd name="connsiteX14" fmla="*/ 123609 w 512184"/>
                  <a:gd name="connsiteY14" fmla="*/ 1039978 h 1063809"/>
                  <a:gd name="connsiteX15" fmla="*/ 100997 w 512184"/>
                  <a:gd name="connsiteY15" fmla="*/ 651263 h 1063809"/>
                  <a:gd name="connsiteX16" fmla="*/ 59484 w 512184"/>
                  <a:gd name="connsiteY16" fmla="*/ 651263 h 1063809"/>
                  <a:gd name="connsiteX17" fmla="*/ 0 w 512184"/>
                  <a:gd name="connsiteY17" fmla="*/ 591750 h 1063809"/>
                  <a:gd name="connsiteX18" fmla="*/ 0 w 512184"/>
                  <a:gd name="connsiteY18" fmla="*/ 135956 h 1063809"/>
                  <a:gd name="connsiteX19" fmla="*/ 121922 w 512184"/>
                  <a:gd name="connsiteY19" fmla="*/ 0 h 106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2184" h="1063809">
                    <a:moveTo>
                      <a:pt x="121922" y="0"/>
                    </a:moveTo>
                    <a:lnTo>
                      <a:pt x="224663" y="166359"/>
                    </a:lnTo>
                    <a:lnTo>
                      <a:pt x="224663" y="64744"/>
                    </a:lnTo>
                    <a:lnTo>
                      <a:pt x="287494" y="64744"/>
                    </a:lnTo>
                    <a:lnTo>
                      <a:pt x="287494" y="166359"/>
                    </a:lnTo>
                    <a:lnTo>
                      <a:pt x="390234" y="0"/>
                    </a:lnTo>
                    <a:lnTo>
                      <a:pt x="390263" y="28"/>
                    </a:lnTo>
                    <a:cubicBezTo>
                      <a:pt x="451294" y="9759"/>
                      <a:pt x="512184" y="75291"/>
                      <a:pt x="512184" y="135956"/>
                    </a:cubicBezTo>
                    <a:lnTo>
                      <a:pt x="512184" y="591778"/>
                    </a:lnTo>
                    <a:cubicBezTo>
                      <a:pt x="512184" y="624628"/>
                      <a:pt x="485578" y="651263"/>
                      <a:pt x="452728" y="651263"/>
                    </a:cubicBezTo>
                    <a:lnTo>
                      <a:pt x="411216" y="651263"/>
                    </a:lnTo>
                    <a:lnTo>
                      <a:pt x="388603" y="1039978"/>
                    </a:lnTo>
                    <a:lnTo>
                      <a:pt x="383787" y="1063809"/>
                    </a:lnTo>
                    <a:lnTo>
                      <a:pt x="128425" y="1063809"/>
                    </a:lnTo>
                    <a:lnTo>
                      <a:pt x="123609" y="1039978"/>
                    </a:lnTo>
                    <a:lnTo>
                      <a:pt x="100997" y="651263"/>
                    </a:lnTo>
                    <a:lnTo>
                      <a:pt x="59484" y="651263"/>
                    </a:lnTo>
                    <a:cubicBezTo>
                      <a:pt x="26606" y="651263"/>
                      <a:pt x="0" y="624600"/>
                      <a:pt x="0" y="591750"/>
                    </a:cubicBezTo>
                    <a:lnTo>
                      <a:pt x="0" y="135956"/>
                    </a:lnTo>
                    <a:cubicBezTo>
                      <a:pt x="0" y="75263"/>
                      <a:pt x="60891" y="9759"/>
                      <a:pt x="1219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15" name="グループ化 1114">
                <a:extLst>
                  <a:ext uri="{FF2B5EF4-FFF2-40B4-BE49-F238E27FC236}">
                    <a16:creationId xmlns:a16="http://schemas.microsoft.com/office/drawing/2014/main" id="{086FAF82-CFFE-416E-8257-73F659726BE6}"/>
                  </a:ext>
                </a:extLst>
              </p:cNvPr>
              <p:cNvGrpSpPr/>
              <p:nvPr/>
            </p:nvGrpSpPr>
            <p:grpSpPr>
              <a:xfrm>
                <a:off x="10414120" y="2676383"/>
                <a:ext cx="512184" cy="1346501"/>
                <a:chOff x="11891988" y="2676383"/>
                <a:chExt cx="512184" cy="1346501"/>
              </a:xfrm>
            </p:grpSpPr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565D791F-D661-7DD4-F9E7-3A2F46884E7A}"/>
                    </a:ext>
                  </a:extLst>
                </p:cNvPr>
                <p:cNvSpPr/>
                <p:nvPr/>
              </p:nvSpPr>
              <p:spPr>
                <a:xfrm>
                  <a:off x="12013854" y="2676383"/>
                  <a:ext cx="271209" cy="271209"/>
                </a:xfrm>
                <a:custGeom>
                  <a:avLst/>
                  <a:gdLst>
                    <a:gd name="connsiteX0" fmla="*/ 135619 w 271209"/>
                    <a:gd name="connsiteY0" fmla="*/ 271209 h 271209"/>
                    <a:gd name="connsiteX1" fmla="*/ 271209 w 271209"/>
                    <a:gd name="connsiteY1" fmla="*/ 135619 h 271209"/>
                    <a:gd name="connsiteX2" fmla="*/ 135619 w 271209"/>
                    <a:gd name="connsiteY2" fmla="*/ 0 h 271209"/>
                    <a:gd name="connsiteX3" fmla="*/ 0 w 271209"/>
                    <a:gd name="connsiteY3" fmla="*/ 135619 h 271209"/>
                    <a:gd name="connsiteX4" fmla="*/ 135619 w 271209"/>
                    <a:gd name="connsiteY4" fmla="*/ 271209 h 271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209" h="271209">
                      <a:moveTo>
                        <a:pt x="135619" y="271209"/>
                      </a:moveTo>
                      <a:cubicBezTo>
                        <a:pt x="210516" y="271209"/>
                        <a:pt x="271209" y="210459"/>
                        <a:pt x="271209" y="135619"/>
                      </a:cubicBezTo>
                      <a:cubicBezTo>
                        <a:pt x="271209" y="60694"/>
                        <a:pt x="210516" y="0"/>
                        <a:pt x="135619" y="0"/>
                      </a:cubicBezTo>
                      <a:cubicBezTo>
                        <a:pt x="60722" y="0"/>
                        <a:pt x="0" y="60694"/>
                        <a:pt x="0" y="135619"/>
                      </a:cubicBezTo>
                      <a:cubicBezTo>
                        <a:pt x="0" y="210544"/>
                        <a:pt x="60694" y="271209"/>
                        <a:pt x="135619" y="27120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290B8A30-EEC1-E111-0D67-2354E4B70E0C}"/>
                    </a:ext>
                  </a:extLst>
                </p:cNvPr>
                <p:cNvSpPr/>
                <p:nvPr/>
              </p:nvSpPr>
              <p:spPr>
                <a:xfrm>
                  <a:off x="12116651" y="3001704"/>
                  <a:ext cx="62831" cy="54787"/>
                </a:xfrm>
                <a:custGeom>
                  <a:avLst/>
                  <a:gdLst>
                    <a:gd name="connsiteX0" fmla="*/ 0 w 62831"/>
                    <a:gd name="connsiteY0" fmla="*/ 0 h 54787"/>
                    <a:gd name="connsiteX1" fmla="*/ 62831 w 62831"/>
                    <a:gd name="connsiteY1" fmla="*/ 0 h 54787"/>
                    <a:gd name="connsiteX2" fmla="*/ 62831 w 62831"/>
                    <a:gd name="connsiteY2" fmla="*/ 54787 h 54787"/>
                    <a:gd name="connsiteX3" fmla="*/ 0 w 62831"/>
                    <a:gd name="connsiteY3" fmla="*/ 54787 h 5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831" h="54787">
                      <a:moveTo>
                        <a:pt x="0" y="0"/>
                      </a:moveTo>
                      <a:lnTo>
                        <a:pt x="62831" y="0"/>
                      </a:lnTo>
                      <a:lnTo>
                        <a:pt x="62831" y="54787"/>
                      </a:lnTo>
                      <a:lnTo>
                        <a:pt x="0" y="547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B693C1C7-1D68-5D4A-3A4C-4499ED951BAF}"/>
                    </a:ext>
                  </a:extLst>
                </p:cNvPr>
                <p:cNvSpPr/>
                <p:nvPr/>
              </p:nvSpPr>
              <p:spPr>
                <a:xfrm>
                  <a:off x="11891988" y="3013122"/>
                  <a:ext cx="512184" cy="1009762"/>
                </a:xfrm>
                <a:custGeom>
                  <a:avLst/>
                  <a:gdLst>
                    <a:gd name="connsiteX0" fmla="*/ 121922 w 512184"/>
                    <a:gd name="connsiteY0" fmla="*/ 0 h 1009762"/>
                    <a:gd name="connsiteX1" fmla="*/ 224663 w 512184"/>
                    <a:gd name="connsiteY1" fmla="*/ 166359 h 1009762"/>
                    <a:gd name="connsiteX2" fmla="*/ 224663 w 512184"/>
                    <a:gd name="connsiteY2" fmla="*/ 64744 h 1009762"/>
                    <a:gd name="connsiteX3" fmla="*/ 287494 w 512184"/>
                    <a:gd name="connsiteY3" fmla="*/ 64744 h 1009762"/>
                    <a:gd name="connsiteX4" fmla="*/ 287494 w 512184"/>
                    <a:gd name="connsiteY4" fmla="*/ 166359 h 1009762"/>
                    <a:gd name="connsiteX5" fmla="*/ 390234 w 512184"/>
                    <a:gd name="connsiteY5" fmla="*/ 0 h 1009762"/>
                    <a:gd name="connsiteX6" fmla="*/ 390263 w 512184"/>
                    <a:gd name="connsiteY6" fmla="*/ 28 h 1009762"/>
                    <a:gd name="connsiteX7" fmla="*/ 512184 w 512184"/>
                    <a:gd name="connsiteY7" fmla="*/ 135956 h 1009762"/>
                    <a:gd name="connsiteX8" fmla="*/ 512184 w 512184"/>
                    <a:gd name="connsiteY8" fmla="*/ 591778 h 1009762"/>
                    <a:gd name="connsiteX9" fmla="*/ 452728 w 512184"/>
                    <a:gd name="connsiteY9" fmla="*/ 651263 h 1009762"/>
                    <a:gd name="connsiteX10" fmla="*/ 411216 w 512184"/>
                    <a:gd name="connsiteY10" fmla="*/ 651263 h 1009762"/>
                    <a:gd name="connsiteX11" fmla="*/ 390361 w 512184"/>
                    <a:gd name="connsiteY11" fmla="*/ 1009762 h 1009762"/>
                    <a:gd name="connsiteX12" fmla="*/ 121851 w 512184"/>
                    <a:gd name="connsiteY12" fmla="*/ 1009762 h 1009762"/>
                    <a:gd name="connsiteX13" fmla="*/ 100997 w 512184"/>
                    <a:gd name="connsiteY13" fmla="*/ 651263 h 1009762"/>
                    <a:gd name="connsiteX14" fmla="*/ 59484 w 512184"/>
                    <a:gd name="connsiteY14" fmla="*/ 651263 h 1009762"/>
                    <a:gd name="connsiteX15" fmla="*/ 0 w 512184"/>
                    <a:gd name="connsiteY15" fmla="*/ 591750 h 1009762"/>
                    <a:gd name="connsiteX16" fmla="*/ 0 w 512184"/>
                    <a:gd name="connsiteY16" fmla="*/ 135956 h 1009762"/>
                    <a:gd name="connsiteX17" fmla="*/ 121922 w 512184"/>
                    <a:gd name="connsiteY17" fmla="*/ 0 h 100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2184" h="1009762">
                      <a:moveTo>
                        <a:pt x="121922" y="0"/>
                      </a:moveTo>
                      <a:lnTo>
                        <a:pt x="224663" y="166359"/>
                      </a:lnTo>
                      <a:lnTo>
                        <a:pt x="224663" y="64744"/>
                      </a:lnTo>
                      <a:lnTo>
                        <a:pt x="287494" y="64744"/>
                      </a:lnTo>
                      <a:lnTo>
                        <a:pt x="287494" y="166359"/>
                      </a:lnTo>
                      <a:lnTo>
                        <a:pt x="390234" y="0"/>
                      </a:lnTo>
                      <a:cubicBezTo>
                        <a:pt x="390244" y="9"/>
                        <a:pt x="390253" y="19"/>
                        <a:pt x="390263" y="28"/>
                      </a:cubicBezTo>
                      <a:cubicBezTo>
                        <a:pt x="451294" y="9759"/>
                        <a:pt x="512184" y="75291"/>
                        <a:pt x="512184" y="135956"/>
                      </a:cubicBezTo>
                      <a:lnTo>
                        <a:pt x="512184" y="591778"/>
                      </a:lnTo>
                      <a:cubicBezTo>
                        <a:pt x="512184" y="624628"/>
                        <a:pt x="485578" y="651263"/>
                        <a:pt x="452728" y="651263"/>
                      </a:cubicBezTo>
                      <a:lnTo>
                        <a:pt x="411216" y="651263"/>
                      </a:lnTo>
                      <a:lnTo>
                        <a:pt x="390361" y="1009762"/>
                      </a:lnTo>
                      <a:lnTo>
                        <a:pt x="121851" y="1009762"/>
                      </a:lnTo>
                      <a:lnTo>
                        <a:pt x="100997" y="651263"/>
                      </a:lnTo>
                      <a:lnTo>
                        <a:pt x="59484" y="651263"/>
                      </a:lnTo>
                      <a:cubicBezTo>
                        <a:pt x="26606" y="651263"/>
                        <a:pt x="0" y="624600"/>
                        <a:pt x="0" y="591750"/>
                      </a:cubicBezTo>
                      <a:lnTo>
                        <a:pt x="0" y="135956"/>
                      </a:lnTo>
                      <a:cubicBezTo>
                        <a:pt x="0" y="75263"/>
                        <a:pt x="60891" y="9759"/>
                        <a:pt x="12192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141" name="グループ化 1140">
            <a:extLst>
              <a:ext uri="{FF2B5EF4-FFF2-40B4-BE49-F238E27FC236}">
                <a16:creationId xmlns:a16="http://schemas.microsoft.com/office/drawing/2014/main" id="{87415E12-528C-7D6D-EDFF-C6FB98B2E63A}"/>
              </a:ext>
            </a:extLst>
          </p:cNvPr>
          <p:cNvGrpSpPr/>
          <p:nvPr/>
        </p:nvGrpSpPr>
        <p:grpSpPr>
          <a:xfrm>
            <a:off x="1257539" y="2698085"/>
            <a:ext cx="2520001" cy="2520000"/>
            <a:chOff x="10156518" y="-1260000"/>
            <a:chExt cx="252000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002EA9F-2C01-5F1B-4106-4A8D33716433}"/>
                </a:ext>
              </a:extLst>
            </p:cNvPr>
            <p:cNvGrpSpPr/>
            <p:nvPr/>
          </p:nvGrpSpPr>
          <p:grpSpPr>
            <a:xfrm>
              <a:off x="10156518" y="-1260000"/>
              <a:ext cx="2520001" cy="2520000"/>
              <a:chOff x="5989774" y="-1263384"/>
              <a:chExt cx="3353957" cy="2520000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09C3184-F212-D4FA-95B0-E8ECCCC0396E}"/>
                  </a:ext>
                </a:extLst>
              </p:cNvPr>
              <p:cNvSpPr/>
              <p:nvPr/>
            </p:nvSpPr>
            <p:spPr>
              <a:xfrm>
                <a:off x="5989774" y="-1263384"/>
                <a:ext cx="3353957" cy="252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D01A4E2-FBDA-5878-8BF3-D5A4BB60FA73}"/>
                  </a:ext>
                </a:extLst>
              </p:cNvPr>
              <p:cNvSpPr txBox="1"/>
              <p:nvPr/>
            </p:nvSpPr>
            <p:spPr>
              <a:xfrm>
                <a:off x="5989775" y="-1161159"/>
                <a:ext cx="3353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600" b="1" dirty="0">
                    <a:solidFill>
                      <a:schemeClr val="bg1"/>
                    </a:solidFill>
                    <a:latin typeface="+mn-ea"/>
                  </a:rPr>
                  <a:t>学　会</a:t>
                </a:r>
              </a:p>
            </p:txBody>
          </p:sp>
        </p:grpSp>
        <p:grpSp>
          <p:nvGrpSpPr>
            <p:cNvPr id="1140" name="グループ化 1139">
              <a:extLst>
                <a:ext uri="{FF2B5EF4-FFF2-40B4-BE49-F238E27FC236}">
                  <a16:creationId xmlns:a16="http://schemas.microsoft.com/office/drawing/2014/main" id="{F39B43E2-02E3-F993-A69A-F8AED85C8B5C}"/>
                </a:ext>
              </a:extLst>
            </p:cNvPr>
            <p:cNvGrpSpPr/>
            <p:nvPr/>
          </p:nvGrpSpPr>
          <p:grpSpPr>
            <a:xfrm>
              <a:off x="10229551" y="-398575"/>
              <a:ext cx="2373934" cy="1655943"/>
              <a:chOff x="10210631" y="-398575"/>
              <a:chExt cx="2373934" cy="1655943"/>
            </a:xfrm>
          </p:grpSpPr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D8E4E94D-6FEA-6486-EC03-BDA14B2A221E}"/>
                  </a:ext>
                </a:extLst>
              </p:cNvPr>
              <p:cNvSpPr/>
              <p:nvPr/>
            </p:nvSpPr>
            <p:spPr>
              <a:xfrm>
                <a:off x="10489307" y="-331623"/>
                <a:ext cx="274110" cy="274086"/>
              </a:xfrm>
              <a:custGeom>
                <a:avLst/>
                <a:gdLst>
                  <a:gd name="connsiteX0" fmla="*/ 131476 w 262924"/>
                  <a:gd name="connsiteY0" fmla="*/ 262901 h 262901"/>
                  <a:gd name="connsiteX1" fmla="*/ 262925 w 262924"/>
                  <a:gd name="connsiteY1" fmla="*/ 131476 h 262901"/>
                  <a:gd name="connsiteX2" fmla="*/ 131476 w 262924"/>
                  <a:gd name="connsiteY2" fmla="*/ 0 h 262901"/>
                  <a:gd name="connsiteX3" fmla="*/ 0 w 262924"/>
                  <a:gd name="connsiteY3" fmla="*/ 131476 h 262901"/>
                  <a:gd name="connsiteX4" fmla="*/ 131476 w 262924"/>
                  <a:gd name="connsiteY4" fmla="*/ 262901 h 26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924" h="262901">
                    <a:moveTo>
                      <a:pt x="131476" y="262901"/>
                    </a:moveTo>
                    <a:cubicBezTo>
                      <a:pt x="204060" y="262901"/>
                      <a:pt x="262925" y="204063"/>
                      <a:pt x="262925" y="131476"/>
                    </a:cubicBezTo>
                    <a:cubicBezTo>
                      <a:pt x="262925" y="58865"/>
                      <a:pt x="204060" y="0"/>
                      <a:pt x="131476" y="0"/>
                    </a:cubicBezTo>
                    <a:cubicBezTo>
                      <a:pt x="58865" y="0"/>
                      <a:pt x="0" y="58865"/>
                      <a:pt x="0" y="131476"/>
                    </a:cubicBezTo>
                    <a:cubicBezTo>
                      <a:pt x="0" y="204063"/>
                      <a:pt x="58865" y="262901"/>
                      <a:pt x="131476" y="262901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242B9D5-1EFF-DC87-EFF5-B8A3329001A9}"/>
                  </a:ext>
                </a:extLst>
              </p:cNvPr>
              <p:cNvSpPr/>
              <p:nvPr/>
            </p:nvSpPr>
            <p:spPr>
              <a:xfrm>
                <a:off x="10934512" y="-398575"/>
                <a:ext cx="1044989" cy="878864"/>
              </a:xfrm>
              <a:custGeom>
                <a:avLst/>
                <a:gdLst>
                  <a:gd name="connsiteX0" fmla="*/ 73114 w 1002344"/>
                  <a:gd name="connsiteY0" fmla="*/ 73111 h 842998"/>
                  <a:gd name="connsiteX1" fmla="*/ 929200 w 1002344"/>
                  <a:gd name="connsiteY1" fmla="*/ 73111 h 842998"/>
                  <a:gd name="connsiteX2" fmla="*/ 929200 w 1002344"/>
                  <a:gd name="connsiteY2" fmla="*/ 769884 h 842998"/>
                  <a:gd name="connsiteX3" fmla="*/ 73114 w 1002344"/>
                  <a:gd name="connsiteY3" fmla="*/ 769884 h 842998"/>
                  <a:gd name="connsiteX4" fmla="*/ 73114 w 1002344"/>
                  <a:gd name="connsiteY4" fmla="*/ 711705 h 842998"/>
                  <a:gd name="connsiteX5" fmla="*/ 39711 w 1002344"/>
                  <a:gd name="connsiteY5" fmla="*/ 708539 h 842998"/>
                  <a:gd name="connsiteX6" fmla="*/ 36123 w 1002344"/>
                  <a:gd name="connsiteY6" fmla="*/ 707881 h 842998"/>
                  <a:gd name="connsiteX7" fmla="*/ 3 w 1002344"/>
                  <a:gd name="connsiteY7" fmla="*/ 697881 h 842998"/>
                  <a:gd name="connsiteX8" fmla="*/ 3 w 1002344"/>
                  <a:gd name="connsiteY8" fmla="*/ 842998 h 842998"/>
                  <a:gd name="connsiteX9" fmla="*/ 1002344 w 1002344"/>
                  <a:gd name="connsiteY9" fmla="*/ 842998 h 842998"/>
                  <a:gd name="connsiteX10" fmla="*/ 1002344 w 1002344"/>
                  <a:gd name="connsiteY10" fmla="*/ 806426 h 842998"/>
                  <a:gd name="connsiteX11" fmla="*/ 1002344 w 1002344"/>
                  <a:gd name="connsiteY11" fmla="*/ 0 h 842998"/>
                  <a:gd name="connsiteX12" fmla="*/ 0 w 1002344"/>
                  <a:gd name="connsiteY12" fmla="*/ 0 h 842998"/>
                  <a:gd name="connsiteX13" fmla="*/ 0 w 1002344"/>
                  <a:gd name="connsiteY13" fmla="*/ 350130 h 842998"/>
                  <a:gd name="connsiteX14" fmla="*/ 73114 w 1002344"/>
                  <a:gd name="connsiteY14" fmla="*/ 375696 h 842998"/>
                  <a:gd name="connsiteX15" fmla="*/ 73114 w 1002344"/>
                  <a:gd name="connsiteY15" fmla="*/ 73111 h 84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2344" h="842998">
                    <a:moveTo>
                      <a:pt x="73114" y="73111"/>
                    </a:moveTo>
                    <a:lnTo>
                      <a:pt x="929200" y="73111"/>
                    </a:lnTo>
                    <a:lnTo>
                      <a:pt x="929200" y="769884"/>
                    </a:lnTo>
                    <a:lnTo>
                      <a:pt x="73114" y="769884"/>
                    </a:lnTo>
                    <a:lnTo>
                      <a:pt x="73114" y="711705"/>
                    </a:lnTo>
                    <a:cubicBezTo>
                      <a:pt x="61926" y="711519"/>
                      <a:pt x="50713" y="710543"/>
                      <a:pt x="39711" y="708539"/>
                    </a:cubicBezTo>
                    <a:lnTo>
                      <a:pt x="36123" y="707881"/>
                    </a:lnTo>
                    <a:lnTo>
                      <a:pt x="3" y="697881"/>
                    </a:lnTo>
                    <a:lnTo>
                      <a:pt x="3" y="842998"/>
                    </a:lnTo>
                    <a:lnTo>
                      <a:pt x="1002344" y="842998"/>
                    </a:lnTo>
                    <a:lnTo>
                      <a:pt x="1002344" y="806426"/>
                    </a:lnTo>
                    <a:lnTo>
                      <a:pt x="1002344" y="0"/>
                    </a:lnTo>
                    <a:lnTo>
                      <a:pt x="0" y="0"/>
                    </a:lnTo>
                    <a:lnTo>
                      <a:pt x="0" y="350130"/>
                    </a:lnTo>
                    <a:lnTo>
                      <a:pt x="73114" y="375696"/>
                    </a:lnTo>
                    <a:lnTo>
                      <a:pt x="73114" y="73111"/>
                    </a:ln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141F0AEF-8351-9D47-8AF2-1F9AF54D1E0D}"/>
                  </a:ext>
                </a:extLst>
              </p:cNvPr>
              <p:cNvSpPr/>
              <p:nvPr/>
            </p:nvSpPr>
            <p:spPr>
              <a:xfrm>
                <a:off x="11033788" y="635123"/>
                <a:ext cx="274110" cy="274082"/>
              </a:xfrm>
              <a:custGeom>
                <a:avLst/>
                <a:gdLst>
                  <a:gd name="connsiteX0" fmla="*/ 0 w 262924"/>
                  <a:gd name="connsiteY0" fmla="*/ 131449 h 262897"/>
                  <a:gd name="connsiteX1" fmla="*/ 131476 w 262924"/>
                  <a:gd name="connsiteY1" fmla="*/ 262898 h 262897"/>
                  <a:gd name="connsiteX2" fmla="*/ 262925 w 262924"/>
                  <a:gd name="connsiteY2" fmla="*/ 131449 h 262897"/>
                  <a:gd name="connsiteX3" fmla="*/ 131476 w 262924"/>
                  <a:gd name="connsiteY3" fmla="*/ 0 h 262897"/>
                  <a:gd name="connsiteX4" fmla="*/ 0 w 262924"/>
                  <a:gd name="connsiteY4" fmla="*/ 131449 h 2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924" h="262897">
                    <a:moveTo>
                      <a:pt x="0" y="131449"/>
                    </a:moveTo>
                    <a:cubicBezTo>
                      <a:pt x="0" y="204033"/>
                      <a:pt x="58838" y="262898"/>
                      <a:pt x="131476" y="262898"/>
                    </a:cubicBezTo>
                    <a:cubicBezTo>
                      <a:pt x="204060" y="262898"/>
                      <a:pt x="262925" y="204033"/>
                      <a:pt x="262925" y="131449"/>
                    </a:cubicBezTo>
                    <a:cubicBezTo>
                      <a:pt x="262925" y="58838"/>
                      <a:pt x="204060" y="0"/>
                      <a:pt x="131476" y="0"/>
                    </a:cubicBezTo>
                    <a:cubicBezTo>
                      <a:pt x="58838" y="0"/>
                      <a:pt x="0" y="58838"/>
                      <a:pt x="0" y="131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0D894CC4-0DCD-D13A-1202-FF2C1D0D4BDA}"/>
                  </a:ext>
                </a:extLst>
              </p:cNvPr>
              <p:cNvSpPr/>
              <p:nvPr/>
            </p:nvSpPr>
            <p:spPr>
              <a:xfrm>
                <a:off x="10899663" y="977700"/>
                <a:ext cx="542361" cy="279668"/>
              </a:xfrm>
              <a:custGeom>
                <a:avLst/>
                <a:gdLst>
                  <a:gd name="connsiteX0" fmla="*/ 260128 w 520228"/>
                  <a:gd name="connsiteY0" fmla="*/ 0 h 268255"/>
                  <a:gd name="connsiteX1" fmla="*/ 0 w 520228"/>
                  <a:gd name="connsiteY1" fmla="*/ 177808 h 268255"/>
                  <a:gd name="connsiteX2" fmla="*/ 2189 w 520228"/>
                  <a:gd name="connsiteY2" fmla="*/ 268256 h 268255"/>
                  <a:gd name="connsiteX3" fmla="*/ 518067 w 520228"/>
                  <a:gd name="connsiteY3" fmla="*/ 268256 h 268255"/>
                  <a:gd name="connsiteX4" fmla="*/ 520229 w 520228"/>
                  <a:gd name="connsiteY4" fmla="*/ 177808 h 268255"/>
                  <a:gd name="connsiteX5" fmla="*/ 260128 w 520228"/>
                  <a:gd name="connsiteY5" fmla="*/ 0 h 26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228" h="268255">
                    <a:moveTo>
                      <a:pt x="260128" y="0"/>
                    </a:moveTo>
                    <a:cubicBezTo>
                      <a:pt x="136830" y="0"/>
                      <a:pt x="27306" y="41109"/>
                      <a:pt x="0" y="177808"/>
                    </a:cubicBezTo>
                    <a:lnTo>
                      <a:pt x="2189" y="268256"/>
                    </a:lnTo>
                    <a:lnTo>
                      <a:pt x="518067" y="268256"/>
                    </a:lnTo>
                    <a:lnTo>
                      <a:pt x="520229" y="177808"/>
                    </a:lnTo>
                    <a:cubicBezTo>
                      <a:pt x="492923" y="41109"/>
                      <a:pt x="383398" y="0"/>
                      <a:pt x="2601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A511B38F-727D-8CFC-10BE-56E3A5A03E38}"/>
                  </a:ext>
                </a:extLst>
              </p:cNvPr>
              <p:cNvSpPr/>
              <p:nvPr/>
            </p:nvSpPr>
            <p:spPr>
              <a:xfrm>
                <a:off x="11605590" y="635123"/>
                <a:ext cx="274110" cy="274082"/>
              </a:xfrm>
              <a:custGeom>
                <a:avLst/>
                <a:gdLst>
                  <a:gd name="connsiteX0" fmla="*/ 0 w 262924"/>
                  <a:gd name="connsiteY0" fmla="*/ 131449 h 262897"/>
                  <a:gd name="connsiteX1" fmla="*/ 131476 w 262924"/>
                  <a:gd name="connsiteY1" fmla="*/ 262898 h 262897"/>
                  <a:gd name="connsiteX2" fmla="*/ 262925 w 262924"/>
                  <a:gd name="connsiteY2" fmla="*/ 131449 h 262897"/>
                  <a:gd name="connsiteX3" fmla="*/ 131476 w 262924"/>
                  <a:gd name="connsiteY3" fmla="*/ 0 h 262897"/>
                  <a:gd name="connsiteX4" fmla="*/ 0 w 262924"/>
                  <a:gd name="connsiteY4" fmla="*/ 131449 h 2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924" h="262897">
                    <a:moveTo>
                      <a:pt x="0" y="131449"/>
                    </a:moveTo>
                    <a:cubicBezTo>
                      <a:pt x="0" y="204033"/>
                      <a:pt x="58865" y="262898"/>
                      <a:pt x="131476" y="262898"/>
                    </a:cubicBezTo>
                    <a:cubicBezTo>
                      <a:pt x="204060" y="262898"/>
                      <a:pt x="262925" y="204033"/>
                      <a:pt x="262925" y="131449"/>
                    </a:cubicBezTo>
                    <a:cubicBezTo>
                      <a:pt x="262925" y="58838"/>
                      <a:pt x="204060" y="0"/>
                      <a:pt x="131476" y="0"/>
                    </a:cubicBezTo>
                    <a:cubicBezTo>
                      <a:pt x="58865" y="0"/>
                      <a:pt x="0" y="58838"/>
                      <a:pt x="0" y="131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E31E351E-882B-F959-3042-3F6F0579F039}"/>
                  </a:ext>
                </a:extLst>
              </p:cNvPr>
              <p:cNvSpPr/>
              <p:nvPr/>
            </p:nvSpPr>
            <p:spPr>
              <a:xfrm>
                <a:off x="11471461" y="977700"/>
                <a:ext cx="542393" cy="279668"/>
              </a:xfrm>
              <a:custGeom>
                <a:avLst/>
                <a:gdLst>
                  <a:gd name="connsiteX0" fmla="*/ 260131 w 520258"/>
                  <a:gd name="connsiteY0" fmla="*/ 0 h 268255"/>
                  <a:gd name="connsiteX1" fmla="*/ 0 w 520258"/>
                  <a:gd name="connsiteY1" fmla="*/ 177808 h 268255"/>
                  <a:gd name="connsiteX2" fmla="*/ 2189 w 520258"/>
                  <a:gd name="connsiteY2" fmla="*/ 268256 h 268255"/>
                  <a:gd name="connsiteX3" fmla="*/ 518067 w 520258"/>
                  <a:gd name="connsiteY3" fmla="*/ 268256 h 268255"/>
                  <a:gd name="connsiteX4" fmla="*/ 520259 w 520258"/>
                  <a:gd name="connsiteY4" fmla="*/ 177808 h 268255"/>
                  <a:gd name="connsiteX5" fmla="*/ 260131 w 520258"/>
                  <a:gd name="connsiteY5" fmla="*/ 0 h 26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258" h="268255">
                    <a:moveTo>
                      <a:pt x="260131" y="0"/>
                    </a:moveTo>
                    <a:cubicBezTo>
                      <a:pt x="136834" y="0"/>
                      <a:pt x="27309" y="41109"/>
                      <a:pt x="0" y="177808"/>
                    </a:cubicBezTo>
                    <a:lnTo>
                      <a:pt x="2189" y="268256"/>
                    </a:lnTo>
                    <a:lnTo>
                      <a:pt x="518067" y="268256"/>
                    </a:lnTo>
                    <a:lnTo>
                      <a:pt x="520259" y="177808"/>
                    </a:lnTo>
                    <a:cubicBezTo>
                      <a:pt x="492926" y="41109"/>
                      <a:pt x="383425" y="0"/>
                      <a:pt x="260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58297F8F-6B61-13DA-20AF-24343DC6DD0F}"/>
                  </a:ext>
                </a:extLst>
              </p:cNvPr>
              <p:cNvSpPr/>
              <p:nvPr/>
            </p:nvSpPr>
            <p:spPr>
              <a:xfrm>
                <a:off x="10596668" y="19290"/>
                <a:ext cx="73938" cy="51825"/>
              </a:xfrm>
              <a:custGeom>
                <a:avLst/>
                <a:gdLst>
                  <a:gd name="connsiteX0" fmla="*/ 0 w 70921"/>
                  <a:gd name="connsiteY0" fmla="*/ 0 h 49710"/>
                  <a:gd name="connsiteX1" fmla="*/ 70922 w 70921"/>
                  <a:gd name="connsiteY1" fmla="*/ 0 h 49710"/>
                  <a:gd name="connsiteX2" fmla="*/ 70922 w 70921"/>
                  <a:gd name="connsiteY2" fmla="*/ 49710 h 49710"/>
                  <a:gd name="connsiteX3" fmla="*/ 0 w 70921"/>
                  <a:gd name="connsiteY3" fmla="*/ 49710 h 4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921" h="49710">
                    <a:moveTo>
                      <a:pt x="0" y="0"/>
                    </a:moveTo>
                    <a:lnTo>
                      <a:pt x="70922" y="0"/>
                    </a:lnTo>
                    <a:lnTo>
                      <a:pt x="70922" y="49710"/>
                    </a:lnTo>
                    <a:lnTo>
                      <a:pt x="0" y="49710"/>
                    </a:ln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9D4E895F-8D05-C71E-E952-15FBB7CE25D8}"/>
                  </a:ext>
                </a:extLst>
              </p:cNvPr>
              <p:cNvSpPr/>
              <p:nvPr/>
            </p:nvSpPr>
            <p:spPr>
              <a:xfrm>
                <a:off x="12176301" y="635123"/>
                <a:ext cx="274110" cy="274082"/>
              </a:xfrm>
              <a:custGeom>
                <a:avLst/>
                <a:gdLst>
                  <a:gd name="connsiteX0" fmla="*/ 0 w 262924"/>
                  <a:gd name="connsiteY0" fmla="*/ 131449 h 262897"/>
                  <a:gd name="connsiteX1" fmla="*/ 131476 w 262924"/>
                  <a:gd name="connsiteY1" fmla="*/ 262898 h 262897"/>
                  <a:gd name="connsiteX2" fmla="*/ 262925 w 262924"/>
                  <a:gd name="connsiteY2" fmla="*/ 131449 h 262897"/>
                  <a:gd name="connsiteX3" fmla="*/ 131476 w 262924"/>
                  <a:gd name="connsiteY3" fmla="*/ 0 h 262897"/>
                  <a:gd name="connsiteX4" fmla="*/ 0 w 262924"/>
                  <a:gd name="connsiteY4" fmla="*/ 131449 h 2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924" h="262897">
                    <a:moveTo>
                      <a:pt x="0" y="131449"/>
                    </a:moveTo>
                    <a:cubicBezTo>
                      <a:pt x="0" y="204033"/>
                      <a:pt x="58865" y="262898"/>
                      <a:pt x="131476" y="262898"/>
                    </a:cubicBezTo>
                    <a:cubicBezTo>
                      <a:pt x="204060" y="262898"/>
                      <a:pt x="262925" y="204033"/>
                      <a:pt x="262925" y="131449"/>
                    </a:cubicBezTo>
                    <a:cubicBezTo>
                      <a:pt x="262925" y="58838"/>
                      <a:pt x="204060" y="0"/>
                      <a:pt x="131476" y="0"/>
                    </a:cubicBezTo>
                    <a:cubicBezTo>
                      <a:pt x="58865" y="0"/>
                      <a:pt x="0" y="58838"/>
                      <a:pt x="0" y="131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A160F7DA-EAB0-296E-7114-0CF8F58B3171}"/>
                  </a:ext>
                </a:extLst>
              </p:cNvPr>
              <p:cNvSpPr/>
              <p:nvPr/>
            </p:nvSpPr>
            <p:spPr>
              <a:xfrm>
                <a:off x="12042172" y="977700"/>
                <a:ext cx="542393" cy="279668"/>
              </a:xfrm>
              <a:custGeom>
                <a:avLst/>
                <a:gdLst>
                  <a:gd name="connsiteX0" fmla="*/ 260131 w 520258"/>
                  <a:gd name="connsiteY0" fmla="*/ 0 h 268255"/>
                  <a:gd name="connsiteX1" fmla="*/ 0 w 520258"/>
                  <a:gd name="connsiteY1" fmla="*/ 177808 h 268255"/>
                  <a:gd name="connsiteX2" fmla="*/ 2189 w 520258"/>
                  <a:gd name="connsiteY2" fmla="*/ 268256 h 268255"/>
                  <a:gd name="connsiteX3" fmla="*/ 518067 w 520258"/>
                  <a:gd name="connsiteY3" fmla="*/ 268256 h 268255"/>
                  <a:gd name="connsiteX4" fmla="*/ 520259 w 520258"/>
                  <a:gd name="connsiteY4" fmla="*/ 177808 h 268255"/>
                  <a:gd name="connsiteX5" fmla="*/ 260131 w 520258"/>
                  <a:gd name="connsiteY5" fmla="*/ 0 h 26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258" h="268255">
                    <a:moveTo>
                      <a:pt x="260131" y="0"/>
                    </a:moveTo>
                    <a:cubicBezTo>
                      <a:pt x="136834" y="0"/>
                      <a:pt x="27309" y="41109"/>
                      <a:pt x="0" y="177808"/>
                    </a:cubicBezTo>
                    <a:lnTo>
                      <a:pt x="2189" y="268256"/>
                    </a:lnTo>
                    <a:lnTo>
                      <a:pt x="518067" y="268256"/>
                    </a:lnTo>
                    <a:lnTo>
                      <a:pt x="520259" y="177808"/>
                    </a:lnTo>
                    <a:cubicBezTo>
                      <a:pt x="492926" y="41109"/>
                      <a:pt x="383425" y="0"/>
                      <a:pt x="260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61BE3FAC-A6B9-490C-25CB-B2BDE00EEBAF}"/>
                  </a:ext>
                </a:extLst>
              </p:cNvPr>
              <p:cNvSpPr/>
              <p:nvPr/>
            </p:nvSpPr>
            <p:spPr>
              <a:xfrm>
                <a:off x="10210631" y="16652"/>
                <a:ext cx="1122606" cy="1237629"/>
              </a:xfrm>
              <a:custGeom>
                <a:avLst/>
                <a:gdLst>
                  <a:gd name="connsiteX0" fmla="*/ 581258 w 1122606"/>
                  <a:gd name="connsiteY0" fmla="*/ 0 h 1237629"/>
                  <a:gd name="connsiteX1" fmla="*/ 662322 w 1122606"/>
                  <a:gd name="connsiteY1" fmla="*/ 17796 h 1237629"/>
                  <a:gd name="connsiteX2" fmla="*/ 842250 w 1122606"/>
                  <a:gd name="connsiteY2" fmla="*/ 80704 h 1237629"/>
                  <a:gd name="connsiteX3" fmla="*/ 1041101 w 1122606"/>
                  <a:gd name="connsiteY3" fmla="*/ 12760 h 1237629"/>
                  <a:gd name="connsiteX4" fmla="*/ 1117957 w 1122606"/>
                  <a:gd name="connsiteY4" fmla="*/ 43954 h 1237629"/>
                  <a:gd name="connsiteX5" fmla="*/ 1086763 w 1122606"/>
                  <a:gd name="connsiteY5" fmla="*/ 120837 h 1237629"/>
                  <a:gd name="connsiteX6" fmla="*/ 865604 w 1122606"/>
                  <a:gd name="connsiteY6" fmla="*/ 226661 h 1237629"/>
                  <a:gd name="connsiteX7" fmla="*/ 780436 w 1122606"/>
                  <a:gd name="connsiteY7" fmla="*/ 240329 h 1237629"/>
                  <a:gd name="connsiteX8" fmla="*/ 621690 w 1122606"/>
                  <a:gd name="connsiteY8" fmla="*/ 196344 h 1237629"/>
                  <a:gd name="connsiteX9" fmla="*/ 582575 w 1122606"/>
                  <a:gd name="connsiteY9" fmla="*/ 1208952 h 1237629"/>
                  <a:gd name="connsiteX10" fmla="*/ 577110 w 1122606"/>
                  <a:gd name="connsiteY10" fmla="*/ 1236013 h 1237629"/>
                  <a:gd name="connsiteX11" fmla="*/ 576020 w 1122606"/>
                  <a:gd name="connsiteY11" fmla="*/ 1237629 h 1237629"/>
                  <a:gd name="connsiteX12" fmla="*/ 450059 w 1122606"/>
                  <a:gd name="connsiteY12" fmla="*/ 1237629 h 1237629"/>
                  <a:gd name="connsiteX13" fmla="*/ 448968 w 1122606"/>
                  <a:gd name="connsiteY13" fmla="*/ 1236013 h 1237629"/>
                  <a:gd name="connsiteX14" fmla="*/ 443498 w 1122606"/>
                  <a:gd name="connsiteY14" fmla="*/ 1208952 h 1237629"/>
                  <a:gd name="connsiteX15" fmla="*/ 415935 w 1122606"/>
                  <a:gd name="connsiteY15" fmla="*/ 712002 h 1237629"/>
                  <a:gd name="connsiteX16" fmla="*/ 388292 w 1122606"/>
                  <a:gd name="connsiteY16" fmla="*/ 1208952 h 1237629"/>
                  <a:gd name="connsiteX17" fmla="*/ 382830 w 1122606"/>
                  <a:gd name="connsiteY17" fmla="*/ 1236013 h 1237629"/>
                  <a:gd name="connsiteX18" fmla="*/ 381740 w 1122606"/>
                  <a:gd name="connsiteY18" fmla="*/ 1237629 h 1237629"/>
                  <a:gd name="connsiteX19" fmla="*/ 255792 w 1122606"/>
                  <a:gd name="connsiteY19" fmla="*/ 1237629 h 1237629"/>
                  <a:gd name="connsiteX20" fmla="*/ 254703 w 1122606"/>
                  <a:gd name="connsiteY20" fmla="*/ 1236013 h 1237629"/>
                  <a:gd name="connsiteX21" fmla="*/ 249242 w 1122606"/>
                  <a:gd name="connsiteY21" fmla="*/ 1208952 h 1237629"/>
                  <a:gd name="connsiteX22" fmla="*/ 221842 w 1122606"/>
                  <a:gd name="connsiteY22" fmla="*/ 375613 h 1237629"/>
                  <a:gd name="connsiteX23" fmla="*/ 115937 w 1122606"/>
                  <a:gd name="connsiteY23" fmla="*/ 655641 h 1237629"/>
                  <a:gd name="connsiteX24" fmla="*/ 45932 w 1122606"/>
                  <a:gd name="connsiteY24" fmla="*/ 700119 h 1237629"/>
                  <a:gd name="connsiteX25" fmla="*/ 1426 w 1122606"/>
                  <a:gd name="connsiteY25" fmla="*/ 630058 h 1237629"/>
                  <a:gd name="connsiteX26" fmla="*/ 102104 w 1122606"/>
                  <a:gd name="connsiteY26" fmla="*/ 209773 h 1237629"/>
                  <a:gd name="connsiteX27" fmla="*/ 250204 w 1122606"/>
                  <a:gd name="connsiteY27" fmla="*/ 23738 h 1237629"/>
                  <a:gd name="connsiteX28" fmla="*/ 386038 w 1122606"/>
                  <a:gd name="connsiteY28" fmla="*/ 187683 h 1237629"/>
                  <a:gd name="connsiteX29" fmla="*/ 386038 w 1122606"/>
                  <a:gd name="connsiteY29" fmla="*/ 86868 h 1237629"/>
                  <a:gd name="connsiteX30" fmla="*/ 459977 w 1122606"/>
                  <a:gd name="connsiteY30" fmla="*/ 86868 h 1237629"/>
                  <a:gd name="connsiteX31" fmla="*/ 459977 w 1122606"/>
                  <a:gd name="connsiteY31" fmla="*/ 186968 h 1237629"/>
                  <a:gd name="connsiteX32" fmla="*/ 581258 w 1122606"/>
                  <a:gd name="connsiteY32" fmla="*/ 0 h 123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22606" h="1237629">
                    <a:moveTo>
                      <a:pt x="581258" y="0"/>
                    </a:moveTo>
                    <a:cubicBezTo>
                      <a:pt x="608849" y="2666"/>
                      <a:pt x="636080" y="8611"/>
                      <a:pt x="662322" y="17796"/>
                    </a:cubicBezTo>
                    <a:lnTo>
                      <a:pt x="842250" y="80704"/>
                    </a:lnTo>
                    <a:lnTo>
                      <a:pt x="1041101" y="12760"/>
                    </a:lnTo>
                    <a:cubicBezTo>
                      <a:pt x="1070946" y="162"/>
                      <a:pt x="1105359" y="14109"/>
                      <a:pt x="1117957" y="43954"/>
                    </a:cubicBezTo>
                    <a:cubicBezTo>
                      <a:pt x="1130583" y="73827"/>
                      <a:pt x="1116608" y="108211"/>
                      <a:pt x="1086763" y="120837"/>
                    </a:cubicBezTo>
                    <a:lnTo>
                      <a:pt x="865604" y="226661"/>
                    </a:lnTo>
                    <a:cubicBezTo>
                      <a:pt x="839609" y="240798"/>
                      <a:pt x="809542" y="245640"/>
                      <a:pt x="780436" y="240329"/>
                    </a:cubicBezTo>
                    <a:lnTo>
                      <a:pt x="621690" y="196344"/>
                    </a:lnTo>
                    <a:lnTo>
                      <a:pt x="582575" y="1208952"/>
                    </a:lnTo>
                    <a:cubicBezTo>
                      <a:pt x="582575" y="1218552"/>
                      <a:pt x="580629" y="1227696"/>
                      <a:pt x="577110" y="1236013"/>
                    </a:cubicBezTo>
                    <a:lnTo>
                      <a:pt x="576020" y="1237629"/>
                    </a:lnTo>
                    <a:lnTo>
                      <a:pt x="450059" y="1237629"/>
                    </a:lnTo>
                    <a:lnTo>
                      <a:pt x="448968" y="1236013"/>
                    </a:lnTo>
                    <a:cubicBezTo>
                      <a:pt x="445446" y="1227696"/>
                      <a:pt x="443498" y="1218552"/>
                      <a:pt x="443498" y="1208952"/>
                    </a:cubicBezTo>
                    <a:lnTo>
                      <a:pt x="415935" y="712002"/>
                    </a:lnTo>
                    <a:lnTo>
                      <a:pt x="388292" y="1208952"/>
                    </a:lnTo>
                    <a:cubicBezTo>
                      <a:pt x="388292" y="1218552"/>
                      <a:pt x="386347" y="1227696"/>
                      <a:pt x="382830" y="1236013"/>
                    </a:cubicBezTo>
                    <a:lnTo>
                      <a:pt x="381740" y="1237629"/>
                    </a:lnTo>
                    <a:lnTo>
                      <a:pt x="255792" y="1237629"/>
                    </a:lnTo>
                    <a:lnTo>
                      <a:pt x="254703" y="1236013"/>
                    </a:lnTo>
                    <a:cubicBezTo>
                      <a:pt x="251186" y="1227696"/>
                      <a:pt x="249242" y="1218552"/>
                      <a:pt x="249242" y="1208952"/>
                    </a:cubicBezTo>
                    <a:lnTo>
                      <a:pt x="221842" y="375613"/>
                    </a:lnTo>
                    <a:lnTo>
                      <a:pt x="115937" y="655641"/>
                    </a:lnTo>
                    <a:cubicBezTo>
                      <a:pt x="108869" y="687243"/>
                      <a:pt x="77538" y="707188"/>
                      <a:pt x="45932" y="700119"/>
                    </a:cubicBezTo>
                    <a:cubicBezTo>
                      <a:pt x="14273" y="693051"/>
                      <a:pt x="-5646" y="661720"/>
                      <a:pt x="1426" y="630058"/>
                    </a:cubicBezTo>
                    <a:lnTo>
                      <a:pt x="102104" y="209773"/>
                    </a:lnTo>
                    <a:cubicBezTo>
                      <a:pt x="121827" y="111099"/>
                      <a:pt x="177173" y="53938"/>
                      <a:pt x="250204" y="23738"/>
                    </a:cubicBezTo>
                    <a:lnTo>
                      <a:pt x="386038" y="187683"/>
                    </a:lnTo>
                    <a:lnTo>
                      <a:pt x="386038" y="86868"/>
                    </a:lnTo>
                    <a:lnTo>
                      <a:pt x="459977" y="86868"/>
                    </a:lnTo>
                    <a:lnTo>
                      <a:pt x="459977" y="186968"/>
                    </a:lnTo>
                    <a:lnTo>
                      <a:pt x="58125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142" name="矢印: 右 1141">
            <a:extLst>
              <a:ext uri="{FF2B5EF4-FFF2-40B4-BE49-F238E27FC236}">
                <a16:creationId xmlns:a16="http://schemas.microsoft.com/office/drawing/2014/main" id="{7D8C2760-E339-A5E3-16FC-BC887A092D3A}"/>
              </a:ext>
            </a:extLst>
          </p:cNvPr>
          <p:cNvSpPr/>
          <p:nvPr/>
        </p:nvSpPr>
        <p:spPr>
          <a:xfrm>
            <a:off x="3860445" y="3587806"/>
            <a:ext cx="1402496" cy="740559"/>
          </a:xfrm>
          <a:prstGeom prst="rightArrow">
            <a:avLst>
              <a:gd name="adj1" fmla="val 64967"/>
              <a:gd name="adj2" fmla="val 51247"/>
            </a:avLst>
          </a:prstGeom>
          <a:solidFill>
            <a:schemeClr val="bg2">
              <a:lumMod val="25000"/>
            </a:schemeClr>
          </a:solidFill>
          <a:ln w="38100" cap="rnd">
            <a:solidFill>
              <a:schemeClr val="bg1"/>
            </a:solidFill>
            <a:round/>
          </a:ln>
          <a:effectLst>
            <a:outerShdw blurRad="114300" dist="508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移 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195433"/>
      </p:ext>
    </p:extLst>
  </p:cSld>
  <p:clrMapOvr>
    <a:masterClrMapping/>
  </p:clrMapOvr>
  <p:transition spd="slow" advTm="133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0 -0.3516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B6F9-8F64-6ADF-3512-3CF09FAC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展示商談会・ブース出展">
            <a:extLst>
              <a:ext uri="{FF2B5EF4-FFF2-40B4-BE49-F238E27FC236}">
                <a16:creationId xmlns:a16="http://schemas.microsoft.com/office/drawing/2014/main" id="{5EF6A735-13A6-5916-CA46-0C55E0BA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alphaModFix amt="6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 bwMode="auto">
          <a:xfrm>
            <a:off x="0" y="1236419"/>
            <a:ext cx="12744450" cy="5621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888274E-2BFD-6F68-1051-B0D897E7FC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96" y="1225637"/>
            <a:ext cx="12773948" cy="5632363"/>
          </a:xfrm>
          <a:prstGeom prst="rect">
            <a:avLst/>
          </a:prstGeom>
        </p:spPr>
      </p:pic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B8965846-6BC6-8AB2-B219-7121AFE73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7C0341-DA4F-72A4-C97B-3C13CBE1A847}"/>
              </a:ext>
            </a:extLst>
          </p:cNvPr>
          <p:cNvSpPr/>
          <p:nvPr/>
        </p:nvSpPr>
        <p:spPr>
          <a:xfrm>
            <a:off x="1857489" y="53565"/>
            <a:ext cx="5429023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ja-JP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6-8F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　展示場</a:t>
            </a:r>
          </a:p>
        </p:txBody>
      </p:sp>
      <p:pic>
        <p:nvPicPr>
          <p:cNvPr id="3074" name="Picture 2" descr="展示商談会・ブース出展">
            <a:extLst>
              <a:ext uri="{FF2B5EF4-FFF2-40B4-BE49-F238E27FC236}">
                <a16:creationId xmlns:a16="http://schemas.microsoft.com/office/drawing/2014/main" id="{7CC4FCB8-21F0-F4E7-75C4-817F43EA4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758" y="1833160"/>
            <a:ext cx="9143998" cy="44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853F16-A316-5191-5315-48D99162AD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84785"/>
            <a:ext cx="9143999" cy="3839766"/>
          </a:xfrm>
          <a:prstGeom prst="rect">
            <a:avLst/>
          </a:prstGeom>
        </p:spPr>
      </p:pic>
      <p:pic>
        <p:nvPicPr>
          <p:cNvPr id="30" name="Picture 4" descr="展示場">
            <a:extLst>
              <a:ext uri="{FF2B5EF4-FFF2-40B4-BE49-F238E27FC236}">
                <a16:creationId xmlns:a16="http://schemas.microsoft.com/office/drawing/2014/main" id="{BB47F261-AD49-11F4-E4A0-52CAF889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26026" y="1249426"/>
            <a:ext cx="13713111" cy="56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展示場">
            <a:extLst>
              <a:ext uri="{FF2B5EF4-FFF2-40B4-BE49-F238E27FC236}">
                <a16:creationId xmlns:a16="http://schemas.microsoft.com/office/drawing/2014/main" id="{9EAD10C7-4BB7-99C9-B19B-F7F291C5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60" y="2070045"/>
            <a:ext cx="9144000" cy="37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F＞展示場＞全区間＞手前側スライド1">
            <a:extLst>
              <a:ext uri="{FF2B5EF4-FFF2-40B4-BE49-F238E27FC236}">
                <a16:creationId xmlns:a16="http://schemas.microsoft.com/office/drawing/2014/main" id="{B9B1BB52-4AFB-5980-0FB7-B3B48A2DC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29497" y="1236419"/>
            <a:ext cx="9183680" cy="56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137A13A-3EAE-5367-C8D9-55AB8752D554}"/>
              </a:ext>
            </a:extLst>
          </p:cNvPr>
          <p:cNvGrpSpPr/>
          <p:nvPr/>
        </p:nvGrpSpPr>
        <p:grpSpPr>
          <a:xfrm>
            <a:off x="1186580" y="4004668"/>
            <a:ext cx="6820879" cy="1803400"/>
            <a:chOff x="10020300" y="3429000"/>
            <a:chExt cx="6770838" cy="1803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876EF8A-BF9B-E89B-3621-8C382DE6FB26}"/>
                </a:ext>
              </a:extLst>
            </p:cNvPr>
            <p:cNvSpPr/>
            <p:nvPr/>
          </p:nvSpPr>
          <p:spPr>
            <a:xfrm>
              <a:off x="10020300" y="3429000"/>
              <a:ext cx="6770838" cy="1803400"/>
            </a:xfrm>
            <a:prstGeom prst="rect">
              <a:avLst/>
            </a:prstGeom>
            <a:solidFill>
              <a:srgbClr val="1BBB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1113E58B-105B-787A-2E0C-8419F509A439}"/>
                </a:ext>
              </a:extLst>
            </p:cNvPr>
            <p:cNvGrpSpPr/>
            <p:nvPr/>
          </p:nvGrpSpPr>
          <p:grpSpPr>
            <a:xfrm>
              <a:off x="10236458" y="3574364"/>
              <a:ext cx="6458285" cy="1569660"/>
              <a:chOff x="758629" y="-2678615"/>
              <a:chExt cx="6458285" cy="1569660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9717CA2-41F4-F6AE-6A60-8FF09F4E4BB5}"/>
                  </a:ext>
                </a:extLst>
              </p:cNvPr>
              <p:cNvSpPr txBox="1"/>
              <p:nvPr/>
            </p:nvSpPr>
            <p:spPr>
              <a:xfrm>
                <a:off x="758629" y="-2678615"/>
                <a:ext cx="23244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600" b="1" i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  <a:ea typeface="Meiryo UI" panose="020B0604030504040204" pitchFamily="50" charset="-128"/>
                  </a:rPr>
                  <a:t>600</a:t>
                </a:r>
                <a:endParaRPr lang="ja-JP" altLang="en-US" sz="9600" b="1" i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DE12898-2199-7071-08D8-1882C38EEE39}"/>
                  </a:ext>
                </a:extLst>
              </p:cNvPr>
              <p:cNvSpPr txBox="1"/>
              <p:nvPr/>
            </p:nvSpPr>
            <p:spPr>
              <a:xfrm>
                <a:off x="2865360" y="-2064680"/>
                <a:ext cx="85645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800" b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名</a:t>
                </a:r>
              </a:p>
            </p:txBody>
          </p:sp>
          <p:sp>
            <p:nvSpPr>
              <p:cNvPr id="1030" name="テキスト ボックス 1029">
                <a:extLst>
                  <a:ext uri="{FF2B5EF4-FFF2-40B4-BE49-F238E27FC236}">
                    <a16:creationId xmlns:a16="http://schemas.microsoft.com/office/drawing/2014/main" id="{C681C60A-7B46-B967-87D2-3566FD083411}"/>
                  </a:ext>
                </a:extLst>
              </p:cNvPr>
              <p:cNvSpPr txBox="1"/>
              <p:nvPr/>
            </p:nvSpPr>
            <p:spPr>
              <a:xfrm>
                <a:off x="3701082" y="-2566514"/>
                <a:ext cx="351583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b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規模の</a:t>
                </a:r>
                <a:endParaRPr lang="en-US" altLang="ja-JP" sz="44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endParaRPr>
              </a:p>
              <a:p>
                <a:r>
                  <a:rPr lang="ja-JP" altLang="en-US" sz="4400" b="1" spc="-150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イベント</a:t>
                </a:r>
                <a:r>
                  <a:rPr lang="ja-JP" altLang="en-US" sz="4400" b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可能</a:t>
                </a:r>
              </a:p>
            </p:txBody>
          </p:sp>
        </p:grpSp>
      </p:grpSp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51095510-B0DA-C669-7457-EC60CEA7547F}"/>
              </a:ext>
            </a:extLst>
          </p:cNvPr>
          <p:cNvGrpSpPr/>
          <p:nvPr/>
        </p:nvGrpSpPr>
        <p:grpSpPr>
          <a:xfrm>
            <a:off x="1186580" y="1804022"/>
            <a:ext cx="6820880" cy="1803400"/>
            <a:chOff x="10070339" y="3429000"/>
            <a:chExt cx="6820880" cy="1803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25" name="正方形/長方形 1024">
              <a:extLst>
                <a:ext uri="{FF2B5EF4-FFF2-40B4-BE49-F238E27FC236}">
                  <a16:creationId xmlns:a16="http://schemas.microsoft.com/office/drawing/2014/main" id="{EC5D2407-0302-58FA-F223-C1B35F63FEAA}"/>
                </a:ext>
              </a:extLst>
            </p:cNvPr>
            <p:cNvSpPr/>
            <p:nvPr/>
          </p:nvSpPr>
          <p:spPr>
            <a:xfrm>
              <a:off x="10070339" y="3429000"/>
              <a:ext cx="6820880" cy="1803400"/>
            </a:xfrm>
            <a:prstGeom prst="rect">
              <a:avLst/>
            </a:prstGeom>
            <a:solidFill>
              <a:srgbClr val="1BBB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33962FAA-A24F-4BF8-064D-8D4561E261D3}"/>
                </a:ext>
              </a:extLst>
            </p:cNvPr>
            <p:cNvSpPr txBox="1"/>
            <p:nvPr/>
          </p:nvSpPr>
          <p:spPr>
            <a:xfrm>
              <a:off x="10220463" y="3551663"/>
              <a:ext cx="64631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800" b="1" i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1000</a:t>
              </a:r>
              <a:r>
                <a:rPr lang="ja-JP" altLang="en-US" sz="48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㎡</a:t>
              </a:r>
              <a:r>
                <a:rPr lang="en-US" altLang="ja-JP" sz="6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×</a:t>
              </a:r>
              <a:r>
                <a:rPr lang="en-US" altLang="ja-JP" sz="8800" b="1" i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3</a:t>
              </a:r>
              <a:r>
                <a:rPr lang="ja-JP" altLang="en-US" sz="4400" b="1" spc="-15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フロア</a:t>
              </a:r>
              <a:endParaRPr lang="ja-JP" altLang="en-US" sz="7200" b="1" spc="-150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BBC0D96-6EF1-6718-74FF-E3FFE79083C5}"/>
              </a:ext>
            </a:extLst>
          </p:cNvPr>
          <p:cNvGrpSpPr/>
          <p:nvPr/>
        </p:nvGrpSpPr>
        <p:grpSpPr>
          <a:xfrm>
            <a:off x="4731657" y="5110823"/>
            <a:ext cx="4412341" cy="1146853"/>
            <a:chOff x="653145" y="2557589"/>
            <a:chExt cx="4412341" cy="1146853"/>
          </a:xfrm>
        </p:grpSpPr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86542088-5CD7-A65D-99D0-E0BCB5F3FFD5}"/>
                </a:ext>
              </a:extLst>
            </p:cNvPr>
            <p:cNvSpPr/>
            <p:nvPr/>
          </p:nvSpPr>
          <p:spPr>
            <a:xfrm rot="16200000">
              <a:off x="2293259" y="917475"/>
              <a:ext cx="1132113" cy="4412341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53BF4441-9ED8-1864-E67C-F7EB790C788C}"/>
                </a:ext>
              </a:extLst>
            </p:cNvPr>
            <p:cNvSpPr/>
            <p:nvPr/>
          </p:nvSpPr>
          <p:spPr>
            <a:xfrm>
              <a:off x="1288027" y="2572328"/>
              <a:ext cx="3425372" cy="1132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dist"/>
              <a:r>
                <a:rPr lang="ja-JP" altLang="en-US" sz="5400" b="1" dirty="0">
                  <a:solidFill>
                    <a:schemeClr val="tx1"/>
                  </a:solidFill>
                  <a:effectLst>
                    <a:glow rad="177800">
                      <a:schemeClr val="bg1"/>
                    </a:glow>
                  </a:effectLst>
                  <a:latin typeface="Century Gothic" panose="020B0502020202020204" pitchFamily="34" charset="0"/>
                </a:rPr>
                <a:t>展示会</a:t>
              </a:r>
              <a:endParaRPr lang="zh-CN" altLang="en-US" sz="54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7745069-F486-0AB7-28C6-13319D3313FC}"/>
              </a:ext>
            </a:extLst>
          </p:cNvPr>
          <p:cNvGrpSpPr/>
          <p:nvPr/>
        </p:nvGrpSpPr>
        <p:grpSpPr>
          <a:xfrm>
            <a:off x="-5" y="1496844"/>
            <a:ext cx="4572004" cy="1146853"/>
            <a:chOff x="-5" y="2557589"/>
            <a:chExt cx="4572004" cy="1146853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578B39B-80C9-5C25-0CB8-2858F58471ED}"/>
                </a:ext>
              </a:extLst>
            </p:cNvPr>
            <p:cNvSpPr/>
            <p:nvPr/>
          </p:nvSpPr>
          <p:spPr>
            <a:xfrm rot="5400000" flipH="1">
              <a:off x="1719940" y="837644"/>
              <a:ext cx="1132113" cy="4572004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AAB78FD-623D-159C-4388-CD021E558739}"/>
                </a:ext>
              </a:extLst>
            </p:cNvPr>
            <p:cNvSpPr/>
            <p:nvPr/>
          </p:nvSpPr>
          <p:spPr>
            <a:xfrm>
              <a:off x="254001" y="2572328"/>
              <a:ext cx="3759200" cy="1132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dist"/>
              <a:r>
                <a:rPr lang="ja-JP" altLang="en-US" sz="5400" b="1" dirty="0">
                  <a:solidFill>
                    <a:schemeClr val="tx1"/>
                  </a:solidFill>
                  <a:effectLst>
                    <a:glow rad="177800">
                      <a:schemeClr val="bg1"/>
                    </a:glow>
                  </a:effectLst>
                  <a:latin typeface="Century Gothic" panose="020B0502020202020204" pitchFamily="34" charset="0"/>
                </a:rPr>
                <a:t>学術展示</a:t>
              </a:r>
              <a:endParaRPr lang="zh-CN" altLang="en-US" sz="54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C3A1087-6F03-8467-71C0-344DA27A90F0}"/>
              </a:ext>
            </a:extLst>
          </p:cNvPr>
          <p:cNvGrpSpPr/>
          <p:nvPr/>
        </p:nvGrpSpPr>
        <p:grpSpPr>
          <a:xfrm>
            <a:off x="-1" y="1587139"/>
            <a:ext cx="5994401" cy="1146853"/>
            <a:chOff x="-5" y="2557589"/>
            <a:chExt cx="4114798" cy="1146853"/>
          </a:xfrm>
        </p:grpSpPr>
        <p:sp>
          <p:nvSpPr>
            <p:cNvPr id="3072" name="フリーフォーム: 図形 3071">
              <a:extLst>
                <a:ext uri="{FF2B5EF4-FFF2-40B4-BE49-F238E27FC236}">
                  <a16:creationId xmlns:a16="http://schemas.microsoft.com/office/drawing/2014/main" id="{3096E635-30D3-9E1C-DE12-1CF5DFCA145F}"/>
                </a:ext>
              </a:extLst>
            </p:cNvPr>
            <p:cNvSpPr/>
            <p:nvPr/>
          </p:nvSpPr>
          <p:spPr>
            <a:xfrm rot="5400000" flipH="1">
              <a:off x="1491337" y="1066247"/>
              <a:ext cx="1132113" cy="4114798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solidFill>
              <a:schemeClr val="bg1">
                <a:alpha val="8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73" name="正方形/長方形 3072">
              <a:extLst>
                <a:ext uri="{FF2B5EF4-FFF2-40B4-BE49-F238E27FC236}">
                  <a16:creationId xmlns:a16="http://schemas.microsoft.com/office/drawing/2014/main" id="{9B0EFEB5-33CD-24EF-7DDE-AC2DAE228BC6}"/>
                </a:ext>
              </a:extLst>
            </p:cNvPr>
            <p:cNvSpPr/>
            <p:nvPr/>
          </p:nvSpPr>
          <p:spPr>
            <a:xfrm>
              <a:off x="96816" y="2572328"/>
              <a:ext cx="3695419" cy="1132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dist"/>
              <a:r>
                <a:rPr lang="ja-JP" altLang="en-US" sz="4400" b="1" dirty="0">
                  <a:solidFill>
                    <a:schemeClr val="tx1"/>
                  </a:solidFill>
                  <a:effectLst>
                    <a:glow rad="177800">
                      <a:schemeClr val="bg1"/>
                    </a:glow>
                  </a:effectLst>
                  <a:latin typeface="Century Gothic" panose="020B0502020202020204" pitchFamily="34" charset="0"/>
                </a:rPr>
                <a:t>ビジネスマッチング</a:t>
              </a:r>
              <a:endParaRPr lang="zh-CN" altLang="en-US" sz="44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1671481"/>
      </p:ext>
    </p:extLst>
  </p:cSld>
  <p:clrMapOvr>
    <a:masterClrMapping/>
  </p:clrMapOvr>
  <p:transition spd="slow" advTm="164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25 -1.85185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5E-6 3.7037E-6 L -0.25 3.7037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2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38889E-6 -2.22222E-6 L 0.25 -2.22222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255C5C5E-A56E-F24D-52C2-239A1AD23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7D5839-C723-8EB8-FF7A-FED0307C4EC5}"/>
              </a:ext>
            </a:extLst>
          </p:cNvPr>
          <p:cNvSpPr/>
          <p:nvPr/>
        </p:nvSpPr>
        <p:spPr>
          <a:xfrm>
            <a:off x="1509769" y="53565"/>
            <a:ext cx="6124462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ja-JP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9-13F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　会議室</a:t>
            </a:r>
          </a:p>
        </p:txBody>
      </p:sp>
      <p:pic>
        <p:nvPicPr>
          <p:cNvPr id="3" name="図 2" descr="机の上にある沢山の椅子&#10;&#10;中程度の精度で自動的に生成された説明">
            <a:extLst>
              <a:ext uri="{FF2B5EF4-FFF2-40B4-BE49-F238E27FC236}">
                <a16:creationId xmlns:a16="http://schemas.microsoft.com/office/drawing/2014/main" id="{B14BCE95-B899-EEC0-C706-BB1B7FD7E3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8643"/>
            <a:ext cx="9144000" cy="561935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327CB79-1673-EFAF-F2E5-A56ADCBFDC99}"/>
              </a:ext>
            </a:extLst>
          </p:cNvPr>
          <p:cNvGrpSpPr/>
          <p:nvPr/>
        </p:nvGrpSpPr>
        <p:grpSpPr>
          <a:xfrm flipH="1">
            <a:off x="0" y="1915642"/>
            <a:ext cx="3066988" cy="646331"/>
            <a:chOff x="6083299" y="1560587"/>
            <a:chExt cx="3066988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37E477A-EB78-95A3-14D4-7A98CC7D6E9E}"/>
                </a:ext>
              </a:extLst>
            </p:cNvPr>
            <p:cNvSpPr/>
            <p:nvPr/>
          </p:nvSpPr>
          <p:spPr>
            <a:xfrm rot="16200000">
              <a:off x="7293628" y="350259"/>
              <a:ext cx="646330" cy="3066987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C30F19"/>
                </a:gs>
                <a:gs pos="51000">
                  <a:srgbClr val="B20E1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1EC1A4A-DA6E-CD02-377C-4FDC224BFF37}"/>
                </a:ext>
              </a:extLst>
            </p:cNvPr>
            <p:cNvSpPr txBox="1"/>
            <p:nvPr/>
          </p:nvSpPr>
          <p:spPr>
            <a:xfrm>
              <a:off x="6633555" y="1560587"/>
              <a:ext cx="2516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大会議室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7ACC1E6-A6FD-6627-E13A-06DB57F62FA6}"/>
              </a:ext>
            </a:extLst>
          </p:cNvPr>
          <p:cNvGrpSpPr/>
          <p:nvPr/>
        </p:nvGrpSpPr>
        <p:grpSpPr>
          <a:xfrm flipH="1">
            <a:off x="0" y="2995071"/>
            <a:ext cx="3066988" cy="646331"/>
            <a:chOff x="6083299" y="1560587"/>
            <a:chExt cx="3066988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E416D498-C262-F2D8-DEDD-629299237E47}"/>
                </a:ext>
              </a:extLst>
            </p:cNvPr>
            <p:cNvSpPr/>
            <p:nvPr/>
          </p:nvSpPr>
          <p:spPr>
            <a:xfrm rot="16200000">
              <a:off x="7293628" y="350259"/>
              <a:ext cx="646330" cy="3066987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C30F19"/>
                </a:gs>
                <a:gs pos="51000">
                  <a:srgbClr val="B20E1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76182A7-4A0B-390B-18FA-6694C06CA56F}"/>
                </a:ext>
              </a:extLst>
            </p:cNvPr>
            <p:cNvSpPr txBox="1"/>
            <p:nvPr/>
          </p:nvSpPr>
          <p:spPr>
            <a:xfrm>
              <a:off x="6633555" y="1560587"/>
              <a:ext cx="2516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中会議室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DD06C10-33AA-6FA2-A6ED-BE4EF5991563}"/>
              </a:ext>
            </a:extLst>
          </p:cNvPr>
          <p:cNvGrpSpPr/>
          <p:nvPr/>
        </p:nvGrpSpPr>
        <p:grpSpPr>
          <a:xfrm flipH="1">
            <a:off x="0" y="4074500"/>
            <a:ext cx="3066988" cy="646331"/>
            <a:chOff x="6083299" y="1560587"/>
            <a:chExt cx="3066988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2539E2-59B0-688C-6208-EB172D640DB3}"/>
                </a:ext>
              </a:extLst>
            </p:cNvPr>
            <p:cNvSpPr/>
            <p:nvPr/>
          </p:nvSpPr>
          <p:spPr>
            <a:xfrm rot="16200000">
              <a:off x="7293628" y="350259"/>
              <a:ext cx="646330" cy="3066987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C30F19"/>
                </a:gs>
                <a:gs pos="51000">
                  <a:srgbClr val="B20E1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E66BA9B-9CD3-B9E5-2B70-8B7668929378}"/>
                </a:ext>
              </a:extLst>
            </p:cNvPr>
            <p:cNvSpPr txBox="1"/>
            <p:nvPr/>
          </p:nvSpPr>
          <p:spPr>
            <a:xfrm>
              <a:off x="6633555" y="1560587"/>
              <a:ext cx="2516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小会議室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29DEE0A-D22D-B401-EA03-0D87AFC0F49D}"/>
              </a:ext>
            </a:extLst>
          </p:cNvPr>
          <p:cNvGrpSpPr/>
          <p:nvPr/>
        </p:nvGrpSpPr>
        <p:grpSpPr>
          <a:xfrm flipH="1">
            <a:off x="0" y="5153929"/>
            <a:ext cx="3066988" cy="646331"/>
            <a:chOff x="6083299" y="1560587"/>
            <a:chExt cx="3066988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934F819-7A50-4DA8-74E5-3318558BC886}"/>
                </a:ext>
              </a:extLst>
            </p:cNvPr>
            <p:cNvSpPr/>
            <p:nvPr/>
          </p:nvSpPr>
          <p:spPr>
            <a:xfrm rot="16200000">
              <a:off x="7293628" y="350259"/>
              <a:ext cx="646330" cy="3066987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C30F19"/>
                </a:gs>
                <a:gs pos="51000">
                  <a:srgbClr val="B20E1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6ECA615-ED3B-6A8D-0381-ECB9D4C1B560}"/>
                </a:ext>
              </a:extLst>
            </p:cNvPr>
            <p:cNvSpPr txBox="1"/>
            <p:nvPr/>
          </p:nvSpPr>
          <p:spPr>
            <a:xfrm>
              <a:off x="6489700" y="1560587"/>
              <a:ext cx="266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特別会議室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79E9F7D-5408-7E7E-BFB3-E383D3A5FCEA}"/>
              </a:ext>
            </a:extLst>
          </p:cNvPr>
          <p:cNvGrpSpPr/>
          <p:nvPr/>
        </p:nvGrpSpPr>
        <p:grpSpPr>
          <a:xfrm>
            <a:off x="3444735" y="2561973"/>
            <a:ext cx="4868895" cy="2498873"/>
            <a:chOff x="10287870" y="2733527"/>
            <a:chExt cx="4868895" cy="24988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8588B24-24E5-87DD-28C2-0614B73F576B}"/>
                </a:ext>
              </a:extLst>
            </p:cNvPr>
            <p:cNvSpPr/>
            <p:nvPr/>
          </p:nvSpPr>
          <p:spPr>
            <a:xfrm>
              <a:off x="10287870" y="2733527"/>
              <a:ext cx="4868895" cy="2498873"/>
            </a:xfrm>
            <a:prstGeom prst="rect">
              <a:avLst/>
            </a:prstGeom>
            <a:solidFill>
              <a:srgbClr val="1BBB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4F8B044B-6558-4C5C-30FE-B8F06E63FCD5}"/>
                </a:ext>
              </a:extLst>
            </p:cNvPr>
            <p:cNvGrpSpPr/>
            <p:nvPr/>
          </p:nvGrpSpPr>
          <p:grpSpPr>
            <a:xfrm>
              <a:off x="10430310" y="2977607"/>
              <a:ext cx="4584015" cy="2186182"/>
              <a:chOff x="952481" y="-3275372"/>
              <a:chExt cx="4584015" cy="2186182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49C90FA-FE1F-645B-1B69-1E9EBCAF7E5A}"/>
                  </a:ext>
                </a:extLst>
              </p:cNvPr>
              <p:cNvSpPr txBox="1"/>
              <p:nvPr/>
            </p:nvSpPr>
            <p:spPr>
              <a:xfrm>
                <a:off x="2295924" y="-2658850"/>
                <a:ext cx="16776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600" b="1" i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B0502020202020204" pitchFamily="34" charset="0"/>
                    <a:ea typeface="Meiryo UI" panose="020B0604030504040204" pitchFamily="50" charset="-128"/>
                  </a:rPr>
                  <a:t>49</a:t>
                </a:r>
                <a:endParaRPr lang="ja-JP" altLang="en-US" sz="9600" b="1" i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Meiryo UI" panose="020B0604030504040204" pitchFamily="50" charset="-128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5A425F-3EC7-0AA0-08AE-E87DC897BA39}"/>
                  </a:ext>
                </a:extLst>
              </p:cNvPr>
              <p:cNvSpPr txBox="1"/>
              <p:nvPr/>
            </p:nvSpPr>
            <p:spPr>
              <a:xfrm>
                <a:off x="3735291" y="-2083178"/>
                <a:ext cx="88450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5000" b="1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室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94EBC4F-0DB4-08DA-F335-51CEA08E3D96}"/>
                  </a:ext>
                </a:extLst>
              </p:cNvPr>
              <p:cNvSpPr txBox="1"/>
              <p:nvPr/>
            </p:nvSpPr>
            <p:spPr>
              <a:xfrm>
                <a:off x="952481" y="-3275372"/>
                <a:ext cx="45840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00" b="1" spc="-300" dirty="0">
                    <a:solidFill>
                      <a:schemeClr val="bg1"/>
                    </a:solidFill>
                    <a:effectLst>
                      <a:outerShdw blurRad="1651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</a:rPr>
                  <a:t>バリエーション豊富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829196"/>
      </p:ext>
    </p:extLst>
  </p:cSld>
  <p:clrMapOvr>
    <a:masterClrMapping/>
  </p:clrMapOvr>
  <p:transition spd="slow" advTm="54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C27C25D-4822-62B8-1FEB-28BF94CD2712}"/>
              </a:ext>
            </a:extLst>
          </p:cNvPr>
          <p:cNvGrpSpPr/>
          <p:nvPr/>
        </p:nvGrpSpPr>
        <p:grpSpPr>
          <a:xfrm>
            <a:off x="3171825" y="1220267"/>
            <a:ext cx="5972175" cy="2911114"/>
            <a:chOff x="3580604" y="1220267"/>
            <a:chExt cx="5563396" cy="2711856"/>
          </a:xfrm>
        </p:grpSpPr>
        <p:pic>
          <p:nvPicPr>
            <p:cNvPr id="13" name="図 12" descr="屋内, テーブル, 部屋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3B4C446B-506F-C3C7-CB0F-3EA65DEC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4358" y="1220267"/>
              <a:ext cx="5529642" cy="2711856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06E6F75-D679-A3BA-D89C-7AF3D342261D}"/>
                </a:ext>
              </a:extLst>
            </p:cNvPr>
            <p:cNvSpPr/>
            <p:nvPr/>
          </p:nvSpPr>
          <p:spPr>
            <a:xfrm>
              <a:off x="3580604" y="1220267"/>
              <a:ext cx="520700" cy="2711856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07D25D1-8A64-C7E3-56BE-4A75DDBFD77C}"/>
                </a:ext>
              </a:extLst>
            </p:cNvPr>
            <p:cNvSpPr/>
            <p:nvPr/>
          </p:nvSpPr>
          <p:spPr>
            <a:xfrm>
              <a:off x="3580604" y="1220267"/>
              <a:ext cx="1025149" cy="2711856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9CB9446B-7FB3-54FE-0FA0-F5DFBF834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"/>
            <a:ext cx="9144000" cy="123804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191E469-B99F-D04E-7B9A-8DB76465A9B3}"/>
              </a:ext>
            </a:extLst>
          </p:cNvPr>
          <p:cNvSpPr/>
          <p:nvPr/>
        </p:nvSpPr>
        <p:spPr>
          <a:xfrm>
            <a:off x="1018515" y="53565"/>
            <a:ext cx="7106970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5400" b="1" spc="-15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レストラン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・駐車場</a:t>
            </a:r>
            <a:r>
              <a:rPr lang="ja-JP" altLang="en-US" sz="5400" b="1" spc="800" dirty="0">
                <a:solidFill>
                  <a:schemeClr val="bg1"/>
                </a:solidFill>
                <a:effectLst>
                  <a:glow rad="190500">
                    <a:schemeClr val="tx1">
                      <a:alpha val="50000"/>
                    </a:schemeClr>
                  </a:glow>
                </a:effectLst>
              </a:rPr>
              <a:t>　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0E9DF53-E39E-B18C-7EC9-48596D3B91CA}"/>
              </a:ext>
            </a:extLst>
          </p:cNvPr>
          <p:cNvGrpSpPr/>
          <p:nvPr/>
        </p:nvGrpSpPr>
        <p:grpSpPr>
          <a:xfrm flipH="1">
            <a:off x="-1" y="1492652"/>
            <a:ext cx="5438776" cy="646331"/>
            <a:chOff x="4656189" y="1560587"/>
            <a:chExt cx="4494098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9ECA058-015C-2A4C-E9F7-83E0D43BA546}"/>
                </a:ext>
              </a:extLst>
            </p:cNvPr>
            <p:cNvSpPr/>
            <p:nvPr/>
          </p:nvSpPr>
          <p:spPr>
            <a:xfrm rot="16200000">
              <a:off x="6580073" y="-363297"/>
              <a:ext cx="646330" cy="4494098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C30F19"/>
                </a:gs>
                <a:gs pos="51000">
                  <a:srgbClr val="B20E1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9F6EE63-09CC-6457-8271-A2E6196510F9}"/>
                </a:ext>
              </a:extLst>
            </p:cNvPr>
            <p:cNvSpPr txBox="1"/>
            <p:nvPr/>
          </p:nvSpPr>
          <p:spPr>
            <a:xfrm>
              <a:off x="4812844" y="1560587"/>
              <a:ext cx="4105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1F</a:t>
              </a:r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・</a:t>
              </a:r>
              <a:r>
                <a:rPr lang="en-US" altLang="ja-JP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B1F</a:t>
              </a:r>
              <a:r>
                <a:rPr lang="ja-JP" altLang="en-US" sz="36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  ｜ </a:t>
              </a:r>
              <a:r>
                <a:rPr lang="ja-JP" altLang="en-US" sz="3600" b="1" spc="-15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レストラン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978159F-0F64-8F4A-D0A0-2C77B40E7E43}"/>
              </a:ext>
            </a:extLst>
          </p:cNvPr>
          <p:cNvGrpSpPr/>
          <p:nvPr/>
        </p:nvGrpSpPr>
        <p:grpSpPr>
          <a:xfrm>
            <a:off x="0" y="3941342"/>
            <a:ext cx="5529642" cy="2916658"/>
            <a:chOff x="0" y="3941342"/>
            <a:chExt cx="5529642" cy="2916658"/>
          </a:xfrm>
        </p:grpSpPr>
        <p:pic>
          <p:nvPicPr>
            <p:cNvPr id="11" name="図 10" descr="駅のホーム&#10;&#10;低い精度で自動的に生成された説明">
              <a:extLst>
                <a:ext uri="{FF2B5EF4-FFF2-40B4-BE49-F238E27FC236}">
                  <a16:creationId xmlns:a16="http://schemas.microsoft.com/office/drawing/2014/main" id="{F04F7BE1-1C0C-DDB8-121D-B32285A9C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25429"/>
              <a:ext cx="5529642" cy="2732571"/>
            </a:xfrm>
            <a:prstGeom prst="rect">
              <a:avLst/>
            </a:prstGeom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04BD86F5-A713-5168-0F49-86EA5F0E23D0}"/>
                </a:ext>
              </a:extLst>
            </p:cNvPr>
            <p:cNvGrpSpPr/>
            <p:nvPr/>
          </p:nvGrpSpPr>
          <p:grpSpPr>
            <a:xfrm rot="10800000">
              <a:off x="4504492" y="3941342"/>
              <a:ext cx="1025149" cy="2916057"/>
              <a:chOff x="9819479" y="3231745"/>
              <a:chExt cx="1025149" cy="2711856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6EAB1C0-B7ED-34FC-7377-9E7E6BEF8A1A}"/>
                  </a:ext>
                </a:extLst>
              </p:cNvPr>
              <p:cNvSpPr/>
              <p:nvPr/>
            </p:nvSpPr>
            <p:spPr>
              <a:xfrm>
                <a:off x="9819479" y="3231745"/>
                <a:ext cx="520700" cy="2711856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3C7C7E17-8D88-4C93-EDD3-93C3B2DB2B8D}"/>
                  </a:ext>
                </a:extLst>
              </p:cNvPr>
              <p:cNvSpPr/>
              <p:nvPr/>
            </p:nvSpPr>
            <p:spPr>
              <a:xfrm>
                <a:off x="9819479" y="3231745"/>
                <a:ext cx="1025149" cy="2711856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501BA61-3FE2-FFA1-548E-3357F45ACC8B}"/>
              </a:ext>
            </a:extLst>
          </p:cNvPr>
          <p:cNvGrpSpPr/>
          <p:nvPr/>
        </p:nvGrpSpPr>
        <p:grpSpPr>
          <a:xfrm flipH="1">
            <a:off x="3686174" y="4353633"/>
            <a:ext cx="5457825" cy="646331"/>
            <a:chOff x="3707256" y="1560587"/>
            <a:chExt cx="5443030" cy="646331"/>
          </a:xfrm>
          <a:effectLst>
            <a:outerShdw blurRad="50800" dist="25400" dir="8100000" algn="tr" rotWithShape="0">
              <a:prstClr val="black">
                <a:alpha val="47000"/>
              </a:prstClr>
            </a:outerShdw>
          </a:effectLst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E887657-4B2D-31B1-3B75-DF6434E9C50F}"/>
                </a:ext>
              </a:extLst>
            </p:cNvPr>
            <p:cNvSpPr/>
            <p:nvPr/>
          </p:nvSpPr>
          <p:spPr>
            <a:xfrm rot="5400000" flipH="1">
              <a:off x="6105606" y="-837762"/>
              <a:ext cx="646330" cy="5443030"/>
            </a:xfrm>
            <a:custGeom>
              <a:avLst/>
              <a:gdLst>
                <a:gd name="connsiteX0" fmla="*/ 646330 w 646330"/>
                <a:gd name="connsiteY0" fmla="*/ 0 h 4488872"/>
                <a:gd name="connsiteX1" fmla="*/ 646330 w 646330"/>
                <a:gd name="connsiteY1" fmla="*/ 4488872 h 4488872"/>
                <a:gd name="connsiteX2" fmla="*/ 0 w 646330"/>
                <a:gd name="connsiteY2" fmla="*/ 4488872 h 4488872"/>
                <a:gd name="connsiteX3" fmla="*/ 0 w 646330"/>
                <a:gd name="connsiteY3" fmla="*/ 255272 h 4488872"/>
                <a:gd name="connsiteX4" fmla="*/ 3989 w 646330"/>
                <a:gd name="connsiteY4" fmla="*/ 248740 h 4488872"/>
                <a:gd name="connsiteX5" fmla="*/ 646330 w 646330"/>
                <a:gd name="connsiteY5" fmla="*/ 0 h 44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0" h="4488872">
                  <a:moveTo>
                    <a:pt x="646330" y="0"/>
                  </a:moveTo>
                  <a:lnTo>
                    <a:pt x="646330" y="4488872"/>
                  </a:lnTo>
                  <a:lnTo>
                    <a:pt x="0" y="4488872"/>
                  </a:lnTo>
                  <a:lnTo>
                    <a:pt x="0" y="255272"/>
                  </a:lnTo>
                  <a:lnTo>
                    <a:pt x="3989" y="248740"/>
                  </a:lnTo>
                  <a:lnTo>
                    <a:pt x="646330" y="0"/>
                  </a:lnTo>
                  <a:close/>
                </a:path>
              </a:pathLst>
            </a:custGeom>
            <a:gradFill>
              <a:gsLst>
                <a:gs pos="58000">
                  <a:srgbClr val="C30F19"/>
                </a:gs>
                <a:gs pos="51000">
                  <a:srgbClr val="B20E1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F68BD77-1976-4A7F-992B-A9055693AC45}"/>
                </a:ext>
              </a:extLst>
            </p:cNvPr>
            <p:cNvSpPr txBox="1"/>
            <p:nvPr/>
          </p:nvSpPr>
          <p:spPr>
            <a:xfrm>
              <a:off x="3829761" y="1560587"/>
              <a:ext cx="4872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B2F</a:t>
              </a:r>
              <a:r>
                <a:rPr lang="ja-JP" altLang="en-US" sz="36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・</a:t>
              </a:r>
              <a:r>
                <a:rPr lang="en-US" altLang="ja-JP" sz="36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B3F</a:t>
              </a:r>
              <a:r>
                <a:rPr lang="ja-JP" altLang="en-US" sz="36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 ｜ </a:t>
              </a:r>
              <a:r>
                <a:rPr lang="ja-JP" altLang="en-US" sz="36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駐車場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913A017-B964-8078-DBA4-75417886B4A2}"/>
              </a:ext>
            </a:extLst>
          </p:cNvPr>
          <p:cNvGrpSpPr/>
          <p:nvPr/>
        </p:nvGrpSpPr>
        <p:grpSpPr>
          <a:xfrm>
            <a:off x="467888" y="2584592"/>
            <a:ext cx="3074920" cy="1095228"/>
            <a:chOff x="11918741" y="2733527"/>
            <a:chExt cx="4288357" cy="3041504"/>
          </a:xfrm>
          <a:effectLst/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CD22B10-BB33-3DD2-2213-4703C25B7F9A}"/>
                </a:ext>
              </a:extLst>
            </p:cNvPr>
            <p:cNvSpPr/>
            <p:nvPr/>
          </p:nvSpPr>
          <p:spPr>
            <a:xfrm>
              <a:off x="11918741" y="2733527"/>
              <a:ext cx="4288357" cy="3041504"/>
            </a:xfrm>
            <a:prstGeom prst="rect">
              <a:avLst/>
            </a:prstGeom>
            <a:solidFill>
              <a:srgbClr val="1BBB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C476744-3696-D89D-A71D-F87491D59B78}"/>
                </a:ext>
              </a:extLst>
            </p:cNvPr>
            <p:cNvSpPr txBox="1"/>
            <p:nvPr/>
          </p:nvSpPr>
          <p:spPr>
            <a:xfrm>
              <a:off x="12061255" y="2950006"/>
              <a:ext cx="4003332" cy="264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カフェ・飲食店</a:t>
              </a:r>
              <a:endParaRPr lang="en-US" altLang="ja-JP" sz="2800" b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 </a:t>
              </a:r>
              <a:r>
                <a:rPr lang="ja-JP" altLang="en-US" sz="28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営業中</a:t>
              </a:r>
              <a:r>
                <a:rPr lang="ja-JP" altLang="en-US" sz="2800" b="1" i="1" spc="-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！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886650E-5FBD-717D-0360-53F7ECFB8318}"/>
              </a:ext>
            </a:extLst>
          </p:cNvPr>
          <p:cNvGrpSpPr/>
          <p:nvPr/>
        </p:nvGrpSpPr>
        <p:grpSpPr>
          <a:xfrm>
            <a:off x="5899071" y="5226050"/>
            <a:ext cx="2663903" cy="1349506"/>
            <a:chOff x="11474445" y="2711402"/>
            <a:chExt cx="3534590" cy="3526434"/>
          </a:xfrm>
          <a:effectLst/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26B475-6901-E455-3739-27173A250A3B}"/>
                </a:ext>
              </a:extLst>
            </p:cNvPr>
            <p:cNvSpPr/>
            <p:nvPr/>
          </p:nvSpPr>
          <p:spPr>
            <a:xfrm>
              <a:off x="11474445" y="2733524"/>
              <a:ext cx="3534590" cy="3504312"/>
            </a:xfrm>
            <a:prstGeom prst="rect">
              <a:avLst/>
            </a:prstGeom>
            <a:solidFill>
              <a:srgbClr val="1BBBC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09D5200-9BFF-518F-AE03-DF9D82227B9F}"/>
                </a:ext>
              </a:extLst>
            </p:cNvPr>
            <p:cNvSpPr txBox="1"/>
            <p:nvPr/>
          </p:nvSpPr>
          <p:spPr>
            <a:xfrm>
              <a:off x="11665840" y="2711402"/>
              <a:ext cx="3343195" cy="329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800" b="1" i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</a:rPr>
                <a:t>123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台</a:t>
              </a:r>
              <a:endParaRPr lang="en-US" altLang="ja-JP" sz="2800" b="1" dirty="0">
                <a:solidFill>
                  <a:schemeClr val="bg1"/>
                </a:solidFill>
                <a:effectLst>
                  <a:outerShdw blurRad="1651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pPr algn="r"/>
              <a:r>
                <a:rPr lang="ja-JP" altLang="en-US" sz="2800" b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 </a:t>
              </a:r>
              <a:r>
                <a:rPr lang="ja-JP" altLang="en-US" sz="2800" b="1" spc="300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収容可</a:t>
              </a:r>
              <a:r>
                <a:rPr lang="ja-JP" altLang="en-US" sz="2800" b="1" i="1" dirty="0">
                  <a:solidFill>
                    <a:schemeClr val="bg1"/>
                  </a:solidFill>
                  <a:effectLst>
                    <a:outerShdw blurRad="1651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9640460"/>
      </p:ext>
    </p:extLst>
  </p:cSld>
  <p:clrMapOvr>
    <a:masterClrMapping/>
  </p:clrMapOvr>
  <p:transition spd="slow" advTm="62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1.6|3.2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193cef-18d8-4cb2-830a-b76c966e8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68BE8F31A434249BE35D80E1DD0D692" ma:contentTypeVersion="2" ma:contentTypeDescription="新しいドキュメントを作成します。" ma:contentTypeScope="" ma:versionID="0d5dfa8c12674ec775b551a6eaec2cdb">
  <xsd:schema xmlns:xsd="http://www.w3.org/2001/XMLSchema" xmlns:xs="http://www.w3.org/2001/XMLSchema" xmlns:p="http://schemas.microsoft.com/office/2006/metadata/properties" xmlns:ns3="44193cef-18d8-4cb2-830a-b76c966e84c2" targetNamespace="http://schemas.microsoft.com/office/2006/metadata/properties" ma:root="true" ma:fieldsID="dfac41b74ba72ea1347da8b497a12bbf" ns3:_="">
    <xsd:import namespace="44193cef-18d8-4cb2-830a-b76c966e84c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93cef-18d8-4cb2-830a-b76c966e84c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4FCCB8-5BA3-4DCE-8C11-CAF20FCD2F02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4193cef-18d8-4cb2-830a-b76c966e84c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0892F3-FD67-4F9B-9FB1-D8AD69DE8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193cef-18d8-4cb2-830a-b76c966e8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56A71-A769-457E-A9B3-D1D8FECB2D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3092</TotalTime>
  <Words>679</Words>
  <Application>Microsoft Office PowerPoint</Application>
  <PresentationFormat>画面に合わせる (4:3)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游ゴシック</vt:lpstr>
      <vt:lpstr>Aptos Black</vt:lpstr>
      <vt:lpstr>Arial</vt:lpstr>
      <vt:lpstr>Calibri</vt:lpstr>
      <vt:lpstr>Calibri Light</vt:lpstr>
      <vt:lpstr>Century Gothic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前川　おりえ</dc:creator>
  <cp:lastModifiedBy>厚ケ瀬 由梨</cp:lastModifiedBy>
  <cp:revision>290</cp:revision>
  <cp:lastPrinted>2024-12-04T08:47:05Z</cp:lastPrinted>
  <dcterms:created xsi:type="dcterms:W3CDTF">2024-11-15T04:40:21Z</dcterms:created>
  <dcterms:modified xsi:type="dcterms:W3CDTF">2024-12-19T01:35:54Z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0x010100C68BE8F31A434249BE35D80E1DD0D692</vt:lpwstr>
  </property>
</Properties>
</file>